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nvestopedia.com/terms/c/commercialbank.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rchant Banking in India (2023) - Moneymint"/>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SEBI in merchant banking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Registration</a:t>
            </a:r>
          </a:p>
          <a:p>
            <a:r>
              <a:rPr lang="en-US" dirty="0" smtClean="0"/>
              <a:t>Grant of certificate</a:t>
            </a:r>
          </a:p>
          <a:p>
            <a:r>
              <a:rPr lang="en-US" dirty="0" smtClean="0"/>
              <a:t>Capital adequacy</a:t>
            </a:r>
          </a:p>
          <a:p>
            <a:r>
              <a:rPr lang="en-US" dirty="0" smtClean="0"/>
              <a:t>Restriction on business</a:t>
            </a:r>
          </a:p>
          <a:p>
            <a:r>
              <a:rPr lang="en-US" dirty="0" smtClean="0"/>
              <a:t>Number of lead managers</a:t>
            </a:r>
          </a:p>
          <a:p>
            <a:r>
              <a:rPr lang="en-US" dirty="0" smtClean="0"/>
              <a:t>Due diligence certificate</a:t>
            </a:r>
          </a:p>
          <a:p>
            <a:r>
              <a:rPr lang="en-US" dirty="0" smtClean="0"/>
              <a:t>Submission of documents</a:t>
            </a:r>
          </a:p>
          <a:p>
            <a:r>
              <a:rPr lang="en-US" dirty="0" smtClean="0"/>
              <a:t>Acquisition of shares</a:t>
            </a:r>
          </a:p>
          <a:p>
            <a:r>
              <a:rPr lang="en-US" dirty="0" smtClean="0"/>
              <a:t>Disclosures</a:t>
            </a:r>
          </a:p>
          <a:p>
            <a:r>
              <a:rPr lang="en-US" dirty="0" smtClean="0"/>
              <a:t>Code of conduct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Merchant banking is a professional service provided by the merchant banks to their customers considering their financial needs, for adequate consideration in the form of fee. Merchant banks are banks that conduct fundraising, financial advising and loan services to large corporations.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A merchant bank is a financial institution that conducts underwriting, loan services, financial advising, and fundraising services for large corporations and high-net-worth individuals.</a:t>
            </a:r>
          </a:p>
          <a:p>
            <a:r>
              <a:rPr lang="en-US" dirty="0" smtClean="0"/>
              <a:t>Merchant banks specialize in providing services for private corporations. </a:t>
            </a:r>
          </a:p>
          <a:p>
            <a:r>
              <a:rPr lang="en-US" dirty="0" smtClean="0"/>
              <a:t>Unlike retail or </a:t>
            </a:r>
            <a:r>
              <a:rPr lang="en-US" u="sng" dirty="0" smtClean="0">
                <a:hlinkClick r:id="rId2"/>
              </a:rPr>
              <a:t>commercial banks</a:t>
            </a:r>
            <a:r>
              <a:rPr lang="en-US" dirty="0" smtClean="0"/>
              <a:t>, merchant banks do not typically provide financial services to the general public. </a:t>
            </a:r>
          </a:p>
          <a:p>
            <a:r>
              <a:rPr lang="en-US" dirty="0" smtClean="0"/>
              <a:t>Unlike investment banks, they focus on private companies not public companies. Examples of large merchant banks include JPMorgan Chase, Goldman Sachs, and Citigroup.</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52400"/>
            <a:ext cx="9067799" cy="6705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merchant banking</a:t>
            </a:r>
            <a:endParaRPr lang="en-US" dirty="0"/>
          </a:p>
        </p:txBody>
      </p:sp>
      <p:sp>
        <p:nvSpPr>
          <p:cNvPr id="3" name="Content Placeholder 2"/>
          <p:cNvSpPr>
            <a:spLocks noGrp="1"/>
          </p:cNvSpPr>
          <p:nvPr>
            <p:ph idx="1"/>
          </p:nvPr>
        </p:nvSpPr>
        <p:spPr/>
        <p:txBody>
          <a:bodyPr/>
          <a:lstStyle/>
          <a:p>
            <a:r>
              <a:rPr lang="en-US" dirty="0" smtClean="0"/>
              <a:t>Corporate </a:t>
            </a:r>
            <a:r>
              <a:rPr lang="en-US" dirty="0" err="1" smtClean="0"/>
              <a:t>counselling</a:t>
            </a:r>
            <a:endParaRPr lang="en-US" dirty="0" smtClean="0"/>
          </a:p>
          <a:p>
            <a:r>
              <a:rPr lang="en-US" dirty="0" smtClean="0"/>
              <a:t>Issue management</a:t>
            </a:r>
          </a:p>
          <a:p>
            <a:r>
              <a:rPr lang="en-US" dirty="0" smtClean="0"/>
              <a:t>Project </a:t>
            </a:r>
            <a:r>
              <a:rPr lang="en-US" dirty="0" err="1" smtClean="0"/>
              <a:t>counselling</a:t>
            </a:r>
            <a:endParaRPr lang="en-US" dirty="0" smtClean="0"/>
          </a:p>
          <a:p>
            <a:r>
              <a:rPr lang="en-US" dirty="0" smtClean="0"/>
              <a:t>Loan or credit Syndication</a:t>
            </a:r>
          </a:p>
          <a:p>
            <a:r>
              <a:rPr lang="en-US" dirty="0" smtClean="0"/>
              <a:t>Portfolio management.</a:t>
            </a:r>
          </a:p>
          <a:p>
            <a:r>
              <a:rPr lang="en-US" dirty="0" smtClean="0"/>
              <a:t>Raise capital</a:t>
            </a:r>
          </a:p>
          <a:p>
            <a:r>
              <a:rPr lang="en-US" dirty="0" smtClean="0"/>
              <a:t>Leasing services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merchant banking</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06377" y="1447800"/>
            <a:ext cx="8131245" cy="4953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304800"/>
            <a:ext cx="8839200" cy="6096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5" name="Picture 1"/>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Words>
  <Application>Microsoft Office PowerPoint</Application>
  <PresentationFormat>On-screen Show (4:3)</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Functions of merchant banking</vt:lpstr>
      <vt:lpstr>Objectives of merchant banking</vt:lpstr>
      <vt:lpstr>PowerPoint Presentation</vt:lpstr>
      <vt:lpstr>PowerPoint Presentation</vt:lpstr>
      <vt:lpstr>PowerPoint Presentation</vt:lpstr>
      <vt:lpstr>PowerPoint Presentation</vt:lpstr>
      <vt:lpstr>Role of SEBI in merchant banking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madha</dc:creator>
  <cp:lastModifiedBy>dell</cp:lastModifiedBy>
  <cp:revision>2</cp:revision>
  <dcterms:created xsi:type="dcterms:W3CDTF">2006-08-16T00:00:00Z</dcterms:created>
  <dcterms:modified xsi:type="dcterms:W3CDTF">2024-02-14T07:05:54Z</dcterms:modified>
</cp:coreProperties>
</file>