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6000" dirty="0" smtClean="0"/>
              <a:t>Organization of Data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tatistical Series&#10;Systematic arrangement of statistical data&#10;Raw data: Data collected in original or crude form.&#10;Series: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172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nversion of Raw Data into Series&#10;1. Individual Series without frequency&#10;2. Frequency series or Series with frequencies.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ndividual Series can be expressed in two ways.&#10;a] According to Serial Numbers&#10;b] Ascending or descending order.&#10;In ascen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) Frequency Series&#10;Two types&#10;1. Discrete Series or Frequency Array (tally bars). No&#10;class interval&#10;2. Frequency Distribu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requency Distribution&#10; Frequency distribution refers to a table in which&#10;observed values of a variable are classified a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n constructing continuous series we come across terms like:&#10;a] Class : Each given internal is called a class e.g., 0-5, 5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xclusive Serie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nclusive Serie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classification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Data</a:t>
            </a:r>
          </a:p>
          <a:p>
            <a:r>
              <a:rPr lang="en-US" dirty="0" smtClean="0"/>
              <a:t>Individual Series </a:t>
            </a:r>
          </a:p>
          <a:p>
            <a:r>
              <a:rPr lang="en-US" smtClean="0"/>
              <a:t>Frequency Distribution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 than frequency More than frequency&#10;Total = 50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Organization of data</a:t>
            </a:r>
            <a:r>
              <a:rPr lang="en-US" dirty="0"/>
              <a:t> refers to the systematic arrangement of collected figures (raw </a:t>
            </a:r>
            <a:r>
              <a:rPr lang="en-US" b="1" dirty="0"/>
              <a:t>data</a:t>
            </a:r>
            <a:r>
              <a:rPr lang="en-US" dirty="0"/>
              <a:t>), so that the </a:t>
            </a:r>
            <a:r>
              <a:rPr lang="en-US" b="1" dirty="0"/>
              <a:t>data</a:t>
            </a:r>
            <a:r>
              <a:rPr lang="en-US" dirty="0"/>
              <a:t> becomes easy to understand and more convenient for further statistical treatment </a:t>
            </a:r>
            <a:r>
              <a:rPr lang="en-US" dirty="0" smtClean="0"/>
              <a:t>.</a:t>
            </a:r>
          </a:p>
          <a:p>
            <a:r>
              <a:rPr lang="en-US" dirty="0"/>
              <a:t>Raw data in the </a:t>
            </a:r>
            <a:r>
              <a:rPr lang="en-US" b="1" dirty="0" err="1"/>
              <a:t>organisation</a:t>
            </a:r>
            <a:r>
              <a:rPr lang="en-US" b="1" dirty="0"/>
              <a:t> of data</a:t>
            </a:r>
            <a:r>
              <a:rPr lang="en-US" dirty="0"/>
              <a:t> is the unorganized information which is arranged to find out a comparison or conclusion.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rganisation of Dat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en Ended Classe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rganisation of Dat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rganisation of Dat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Organisation of Dat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Organisation of Dat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Organisation of Dat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153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Organisation of Dat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Organisation of Dat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25" y="0"/>
            <a:ext cx="8686375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stages of </a:t>
            </a:r>
            <a:r>
              <a:rPr lang="en-US" dirty="0" err="1" smtClean="0"/>
              <a:t>Organising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Editing the Data</a:t>
            </a:r>
          </a:p>
          <a:p>
            <a:r>
              <a:rPr lang="en-US" dirty="0" smtClean="0"/>
              <a:t>Classification of Data</a:t>
            </a:r>
          </a:p>
          <a:p>
            <a:r>
              <a:rPr lang="en-US" dirty="0" smtClean="0"/>
              <a:t>Tabulation of Data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Editing the data refers to detect the possible errors and irregularities committed during the collection of data.</a:t>
            </a:r>
          </a:p>
          <a:p>
            <a:r>
              <a:rPr lang="en-US" dirty="0" smtClean="0"/>
              <a:t>Purpose of Editing :According to W.B Bailey &amp; John </a:t>
            </a:r>
            <a:r>
              <a:rPr lang="en-US" dirty="0" err="1" smtClean="0"/>
              <a:t>Cummungs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Editing for completeness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Editing for Uniformity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Editing for consistency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Editing for Accuracy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&#10;Classification of Data&#10;The process of grouping data according&#10;to their characteristics is known as&#10;classification of da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1774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bjectives of Classification:&#10;a] To simplify complex data&#10;b] To facilitate understanding&#10;c] To facilitate comparison&#10;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09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RONOLOGICAL CLASSIFICA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762000"/>
            <a:ext cx="607695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aracteristics of a Good Classification&#10;1.Comprehensiveness&#10;2.Clarity&#10;3.Homogeneity&#10;4.Suitability&#10;5.Stability&#10;6.Elastic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ncept of Variable&#10; A characteristic or a phenomenon which is capable of being measured&#10;and changes its value overtime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</TotalTime>
  <Words>73</Words>
  <Application>Microsoft Office PowerPoint</Application>
  <PresentationFormat>On-screen Show (4:3)</PresentationFormat>
  <Paragraphs>18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Organization of Data</vt:lpstr>
      <vt:lpstr>PowerPoint Presentation</vt:lpstr>
      <vt:lpstr>Different stages of Organising Data</vt:lpstr>
      <vt:lpstr>Editing of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 of classification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</dc:title>
  <dc:creator>Dell UG 10</dc:creator>
  <cp:lastModifiedBy>dell</cp:lastModifiedBy>
  <cp:revision>30</cp:revision>
  <dcterms:created xsi:type="dcterms:W3CDTF">2021-04-26T05:39:34Z</dcterms:created>
  <dcterms:modified xsi:type="dcterms:W3CDTF">2024-02-14T07:42:32Z</dcterms:modified>
</cp:coreProperties>
</file>