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43" r:id="rId1"/>
  </p:sldMasterIdLst>
  <p:sldIdLst>
    <p:sldId id="256" r:id="rId2"/>
    <p:sldId id="257" r:id="rId3"/>
    <p:sldId id="269" r:id="rId4"/>
    <p:sldId id="258" r:id="rId5"/>
    <p:sldId id="259" r:id="rId6"/>
    <p:sldId id="260" r:id="rId7"/>
    <p:sldId id="267" r:id="rId8"/>
    <p:sldId id="270" r:id="rId9"/>
    <p:sldId id="273" r:id="rId10"/>
    <p:sldId id="274" r:id="rId11"/>
    <p:sldId id="276" r:id="rId12"/>
    <p:sldId id="275" r:id="rId13"/>
    <p:sldId id="277" r:id="rId14"/>
    <p:sldId id="278" r:id="rId15"/>
  </p:sldIdLst>
  <p:sldSz cx="12192000" cy="6858000"/>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2" autoAdjust="0"/>
    <p:restoredTop sz="94660"/>
  </p:normalViewPr>
  <p:slideViewPr>
    <p:cSldViewPr snapToGrid="0">
      <p:cViewPr>
        <p:scale>
          <a:sx n="81" d="100"/>
          <a:sy n="81" d="100"/>
        </p:scale>
        <p:origin x="-258" y="-36"/>
      </p:cViewPr>
      <p:guideLst>
        <p:guide orient="horz" pos="2160"/>
        <p:guide pos="3840"/>
      </p:guideLst>
    </p:cSldViewPr>
  </p:slideViewPr>
  <p:notesTextViewPr>
    <p:cViewPr>
      <p:scale>
        <a:sx n="1" d="1"/>
        <a:sy n="1" d="1"/>
      </p:scale>
      <p:origin x="0" y="0"/>
    </p:cViewPr>
  </p:notesTextViewPr>
  <p:notesViewPr>
    <p:cSldViewPr snapToGrid="0">
      <p:cViewPr varScale="1">
        <p:scale>
          <a:sx n="41" d="100"/>
          <a:sy n="41" d="100"/>
        </p:scale>
        <p:origin x="1794"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5019" y="4953000"/>
            <a:ext cx="12197020"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FDE934FF-F4E1-47C5-9CA5-30A81DDE2BE4}" type="datetimeFigureOut">
              <a:rPr lang="en-US" smtClean="0"/>
              <a:t>2/14/2024</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3561BA9-CDCF-4958-B8AB-66F3BF063E1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1481330"/>
            <a:ext cx="109728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DE934FF-F4E1-47C5-9CA5-30A81DDE2BE4}" type="datetimeFigureOut">
              <a:rPr lang="en-US" smtClean="0"/>
              <a:t>2/14/2024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3561BA9-CDCF-4958-B8AB-66F3BF063E1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41"/>
            <a:ext cx="84328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DE934FF-F4E1-47C5-9CA5-30A81DDE2BE4}" type="datetimeFigureOut">
              <a:rPr lang="en-US" smtClean="0"/>
              <a:t>2/14/2024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3561BA9-CDCF-4958-B8AB-66F3BF063E1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DE934FF-F4E1-47C5-9CA5-30A81DDE2BE4}" type="datetimeFigureOut">
              <a:rPr lang="en-US" smtClean="0"/>
              <a:t>2/14/2024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3561BA9-CDCF-4958-B8AB-66F3BF063E13}"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FDE934FF-F4E1-47C5-9CA5-30A81DDE2BE4}" type="datetimeFigureOut">
              <a:rPr lang="en-US" smtClean="0"/>
              <a:t>2/14/2024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3561BA9-CDCF-4958-B8AB-66F3BF063E13}" type="slidenum">
              <a:rPr lang="en-US" smtClean="0"/>
              <a:t>‹#›</a:t>
            </a:fld>
            <a:endParaRPr lang="en-US"/>
          </a:p>
        </p:txBody>
      </p:sp>
      <p:sp>
        <p:nvSpPr>
          <p:cNvPr id="7" name="Chevr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DE934FF-F4E1-47C5-9CA5-30A81DDE2BE4}" type="datetimeFigureOut">
              <a:rPr lang="en-US" smtClean="0"/>
              <a:t>2/14/2024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3561BA9-CDCF-4958-B8AB-66F3BF063E13}"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DE934FF-F4E1-47C5-9CA5-30A81DDE2BE4}" type="datetimeFigureOut">
              <a:rPr lang="en-US" smtClean="0"/>
              <a:t>2/14/2024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3561BA9-CDCF-4958-B8AB-66F3BF063E13}"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FDE934FF-F4E1-47C5-9CA5-30A81DDE2BE4}" type="datetimeFigureOut">
              <a:rPr lang="en-US" smtClean="0"/>
              <a:t>2/14/2024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3561BA9-CDCF-4958-B8AB-66F3BF063E13}"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FDE934FF-F4E1-47C5-9CA5-30A81DDE2BE4}" type="datetimeFigureOut">
              <a:rPr lang="en-US" smtClean="0"/>
              <a:t>2/14/2024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3561BA9-CDCF-4958-B8AB-66F3BF063E1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8969376" y="6407944"/>
            <a:ext cx="2560320" cy="365760"/>
          </a:xfrm>
        </p:spPr>
        <p:txBody>
          <a:bodyPr/>
          <a:lstStyle>
            <a:extLst/>
          </a:lstStyle>
          <a:p>
            <a:fld id="{FDE934FF-F4E1-47C5-9CA5-30A81DDE2BE4}" type="datetimeFigureOut">
              <a:rPr lang="en-US" smtClean="0"/>
              <a:t>2/14/2024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3561BA9-CDCF-4958-B8AB-66F3BF063E13}"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FDE934FF-F4E1-47C5-9CA5-30A81DDE2BE4}" type="datetimeFigureOut">
              <a:rPr lang="en-US" smtClean="0"/>
              <a:t>2/14/2024</a:t>
            </a:fld>
            <a:endParaRPr lang="en-US"/>
          </a:p>
        </p:txBody>
      </p:sp>
      <p:sp>
        <p:nvSpPr>
          <p:cNvPr id="6" name="Footer Placeholder 5"/>
          <p:cNvSpPr>
            <a:spLocks noGrp="1"/>
          </p:cNvSpPr>
          <p:nvPr>
            <p:ph type="ftr" sz="quarter" idx="11"/>
          </p:nvPr>
        </p:nvSpPr>
        <p:spPr>
          <a:xfrm>
            <a:off x="5840097" y="6407945"/>
            <a:ext cx="313424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3561BA9-CDCF-4958-B8AB-66F3BF063E13}" type="slidenum">
              <a:rPr lang="en-US" smtClean="0"/>
              <a:t>‹#›</a:t>
            </a:fld>
            <a:endParaRPr lang="en-US"/>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8056" y="5791253"/>
            <a:ext cx="4536419"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8056" y="5791253"/>
            <a:ext cx="4536419"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481329"/>
            <a:ext cx="109728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fld id="{FDE934FF-F4E1-47C5-9CA5-30A81DDE2BE4}" type="datetimeFigureOut">
              <a:rPr lang="en-US" smtClean="0"/>
              <a:t>2/14/2024</a:t>
            </a:fld>
            <a:endParaRPr lang="en-US"/>
          </a:p>
        </p:txBody>
      </p:sp>
      <p:sp>
        <p:nvSpPr>
          <p:cNvPr id="22" name="Footer Placeholder 21"/>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fld id="{B3561BA9-CDCF-4958-B8AB-66F3BF063E1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http://blog.oxbridgeacademy.co.za/how-studying-further-can-boost-your-confidence?__hstc=250740569.1568c7ab76e9e580560ba559b77d4eb4.1568778846810.1568778846810.1568778846810.1&amp;__hssc=250740569.1.1568778846811&amp;__hsfp=4024320415"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Personality Development </a:t>
            </a:r>
            <a:endParaRPr lang="en-US" dirty="0"/>
          </a:p>
        </p:txBody>
      </p:sp>
      <p:sp>
        <p:nvSpPr>
          <p:cNvPr id="3" name="Subtitle 2"/>
          <p:cNvSpPr>
            <a:spLocks noGrp="1"/>
          </p:cNvSpPr>
          <p:nvPr>
            <p:ph type="subTitle" idx="1"/>
          </p:nvPr>
        </p:nvSpPr>
        <p:spPr/>
        <p:txBody>
          <a:bodyPr/>
          <a:lstStyle/>
          <a:p>
            <a:endParaRPr lang="en-US" dirty="0"/>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0458" y="1387353"/>
            <a:ext cx="6028316"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1842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2766646" y="1035661"/>
            <a:ext cx="6035675" cy="4525962"/>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5738144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2696308" y="648799"/>
            <a:ext cx="7311108" cy="5482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41335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3024553" y="621324"/>
            <a:ext cx="7139355" cy="6143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8134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INTORDUCE YOURSELF</a:t>
            </a:r>
            <a:endParaRPr lang="en-US" dirty="0"/>
          </a:p>
        </p:txBody>
      </p:sp>
      <p:sp>
        <p:nvSpPr>
          <p:cNvPr id="3" name="Content Placeholder 2"/>
          <p:cNvSpPr>
            <a:spLocks noGrp="1"/>
          </p:cNvSpPr>
          <p:nvPr>
            <p:ph sz="half" idx="1"/>
          </p:nvPr>
        </p:nvSpPr>
        <p:spPr/>
        <p:txBody>
          <a:bodyPr/>
          <a:lstStyle/>
          <a:p>
            <a:r>
              <a:rPr lang="en-US" dirty="0" smtClean="0"/>
              <a:t>Thanking you for the giving opportunity to introduce my self.</a:t>
            </a:r>
          </a:p>
          <a:p>
            <a:r>
              <a:rPr lang="en-US" dirty="0" smtClean="0"/>
              <a:t>Name</a:t>
            </a:r>
          </a:p>
          <a:p>
            <a:r>
              <a:rPr lang="en-US" dirty="0" smtClean="0"/>
              <a:t>Place</a:t>
            </a:r>
          </a:p>
          <a:p>
            <a:r>
              <a:rPr lang="en-US" dirty="0" smtClean="0"/>
              <a:t>Experience</a:t>
            </a:r>
          </a:p>
          <a:p>
            <a:r>
              <a:rPr lang="en-US" dirty="0" smtClean="0"/>
              <a:t>Educational Qualification</a:t>
            </a:r>
          </a:p>
        </p:txBody>
      </p:sp>
      <p:sp>
        <p:nvSpPr>
          <p:cNvPr id="4" name="Content Placeholder 3"/>
          <p:cNvSpPr>
            <a:spLocks noGrp="1"/>
          </p:cNvSpPr>
          <p:nvPr>
            <p:ph sz="half" idx="2"/>
          </p:nvPr>
        </p:nvSpPr>
        <p:spPr/>
        <p:txBody>
          <a:bodyPr/>
          <a:lstStyle/>
          <a:p>
            <a:r>
              <a:rPr lang="en-US" dirty="0" smtClean="0"/>
              <a:t>Technical Qualification</a:t>
            </a:r>
          </a:p>
          <a:p>
            <a:r>
              <a:rPr lang="en-US" dirty="0"/>
              <a:t>Strength </a:t>
            </a:r>
            <a:endParaRPr lang="en-US" dirty="0" smtClean="0"/>
          </a:p>
          <a:p>
            <a:r>
              <a:rPr lang="en-US" dirty="0"/>
              <a:t>A</a:t>
            </a:r>
            <a:r>
              <a:rPr lang="en-US" dirty="0" smtClean="0"/>
              <a:t>chievement</a:t>
            </a:r>
          </a:p>
          <a:p>
            <a:r>
              <a:rPr lang="en-US" dirty="0" smtClean="0"/>
              <a:t>Interest</a:t>
            </a:r>
          </a:p>
          <a:p>
            <a:r>
              <a:rPr lang="en-US" dirty="0" smtClean="0"/>
              <a:t>Family </a:t>
            </a:r>
            <a:r>
              <a:rPr lang="en-US" dirty="0" err="1" smtClean="0"/>
              <a:t>baground</a:t>
            </a:r>
            <a:endParaRPr lang="en-US" dirty="0" smtClean="0"/>
          </a:p>
        </p:txBody>
      </p:sp>
    </p:spTree>
    <p:extLst>
      <p:ext uri="{BB962C8B-B14F-4D97-AF65-F5344CB8AC3E}">
        <p14:creationId xmlns:p14="http://schemas.microsoft.com/office/powerpoint/2010/main" val="1434384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7500"/>
          </a:bodyPr>
          <a:lstStyle/>
          <a:p>
            <a:r>
              <a:rPr lang="en-US" b="1" dirty="0"/>
              <a:t>Personal development</a:t>
            </a:r>
            <a:r>
              <a:rPr lang="en-US" dirty="0"/>
              <a:t> is an ongoing process of </a:t>
            </a:r>
            <a:r>
              <a:rPr lang="en-US" b="1" dirty="0"/>
              <a:t>self</a:t>
            </a:r>
            <a:r>
              <a:rPr lang="en-US" dirty="0"/>
              <a:t>-</a:t>
            </a:r>
            <a:r>
              <a:rPr lang="en-US" b="1" dirty="0"/>
              <a:t>improvement</a:t>
            </a:r>
            <a:r>
              <a:rPr lang="en-US" dirty="0"/>
              <a:t> either in your career, in your education, in your </a:t>
            </a:r>
            <a:r>
              <a:rPr lang="en-US" b="1" dirty="0"/>
              <a:t>personal</a:t>
            </a:r>
            <a:r>
              <a:rPr lang="en-US" dirty="0"/>
              <a:t> life, or in all of these areas. It is about setting goals for yourself and putting plans in place to reach those </a:t>
            </a:r>
            <a:r>
              <a:rPr lang="en-US" dirty="0" smtClean="0"/>
              <a:t>goals.</a:t>
            </a:r>
          </a:p>
          <a:p>
            <a:endParaRPr lang="en-US" dirty="0"/>
          </a:p>
          <a:p>
            <a:endParaRPr lang="en-US" dirty="0" smtClean="0"/>
          </a:p>
          <a:p>
            <a:endParaRPr lang="en-US" dirty="0"/>
          </a:p>
          <a:p>
            <a:pPr marL="109728" indent="0">
              <a:buNone/>
            </a:pPr>
            <a:endParaRPr lang="en-US" dirty="0"/>
          </a:p>
        </p:txBody>
      </p:sp>
      <p:sp>
        <p:nvSpPr>
          <p:cNvPr id="2" name="Title 1"/>
          <p:cNvSpPr>
            <a:spLocks noGrp="1"/>
          </p:cNvSpPr>
          <p:nvPr>
            <p:ph type="title"/>
          </p:nvPr>
        </p:nvSpPr>
        <p:spPr/>
        <p:txBody>
          <a:bodyPr/>
          <a:lstStyle/>
          <a:p>
            <a:r>
              <a:rPr lang="en-US" dirty="0" smtClean="0"/>
              <a:t>What is personality development ?</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500309" y="786667"/>
            <a:ext cx="8499475" cy="5099050"/>
          </a:xfrm>
        </p:spPr>
      </p:pic>
    </p:spTree>
    <p:extLst>
      <p:ext uri="{BB962C8B-B14F-4D97-AF65-F5344CB8AC3E}">
        <p14:creationId xmlns:p14="http://schemas.microsoft.com/office/powerpoint/2010/main" val="1122537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46050"/>
            <a:ext cx="10972800" cy="1143000"/>
          </a:xfrm>
        </p:spPr>
        <p:txBody>
          <a:bodyPr>
            <a:normAutofit/>
          </a:bodyPr>
          <a:lstStyle/>
          <a:p>
            <a:r>
              <a:rPr lang="en-US" sz="3200" cap="all" dirty="0"/>
              <a:t/>
            </a:r>
            <a:br>
              <a:rPr lang="en-US" sz="3200" cap="all" dirty="0"/>
            </a:br>
            <a:r>
              <a:rPr lang="en-US" sz="3200" cap="all" dirty="0"/>
              <a:t>1 – IT FORCES YOU OUT OF YOUR COMFORT ZONE</a:t>
            </a:r>
            <a:endParaRPr lang="en-US" sz="3200" dirty="0"/>
          </a:p>
        </p:txBody>
      </p:sp>
      <p:sp>
        <p:nvSpPr>
          <p:cNvPr id="3" name="Content Placeholder 2"/>
          <p:cNvSpPr>
            <a:spLocks noGrp="1"/>
          </p:cNvSpPr>
          <p:nvPr>
            <p:ph idx="4294967295"/>
          </p:nvPr>
        </p:nvSpPr>
        <p:spPr>
          <a:xfrm>
            <a:off x="0" y="1481138"/>
            <a:ext cx="10972800" cy="4525962"/>
          </a:xfrm>
        </p:spPr>
        <p:txBody>
          <a:bodyPr/>
          <a:lstStyle/>
          <a:p>
            <a:pPr fontAlgn="base"/>
            <a:r>
              <a:rPr lang="en-US" dirty="0" smtClean="0"/>
              <a:t>If </a:t>
            </a:r>
            <a:r>
              <a:rPr lang="en-US" dirty="0"/>
              <a:t>there are areas of your job that you do not like, or are not good at, those are the weaknesses that a personal development plan can help you improve on. Confronting these areas and improving on them can help to push you out of your comfort zone. This allows you to experience growth and to improve your skills.</a:t>
            </a:r>
          </a:p>
          <a:p>
            <a:pPr fontAlgn="base"/>
            <a:endParaRPr lang="en-US" dirty="0"/>
          </a:p>
          <a:p>
            <a:endParaRPr lang="en-US" dirty="0"/>
          </a:p>
        </p:txBody>
      </p:sp>
      <p:sp>
        <p:nvSpPr>
          <p:cNvPr id="6" name="Rectangle 5"/>
          <p:cNvSpPr/>
          <p:nvPr/>
        </p:nvSpPr>
        <p:spPr>
          <a:xfrm>
            <a:off x="3364523" y="2321004"/>
            <a:ext cx="6096000" cy="646331"/>
          </a:xfrm>
          <a:prstGeom prst="rect">
            <a:avLst/>
          </a:prstGeom>
        </p:spPr>
        <p:txBody>
          <a:bodyPr>
            <a:spAutoFit/>
          </a:bodyPr>
          <a:lstStyle/>
          <a:p>
            <a:pPr fontAlgn="base"/>
            <a:r>
              <a:rPr lang="en-US" dirty="0"/>
              <a:t> </a:t>
            </a:r>
          </a:p>
          <a:p>
            <a:pPr fontAlgn="base"/>
            <a:r>
              <a:rPr lang="en-US" dirty="0"/>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10972800" cy="1143000"/>
          </a:xfrm>
        </p:spPr>
        <p:txBody>
          <a:bodyPr>
            <a:normAutofit/>
          </a:bodyPr>
          <a:lstStyle/>
          <a:p>
            <a:r>
              <a:rPr lang="en-US" sz="3200" cap="all" dirty="0"/>
              <a:t>2 – IT DEVELOPS YOUR STRENGTHS</a:t>
            </a:r>
            <a:br>
              <a:rPr lang="en-US" sz="3200" cap="all" dirty="0"/>
            </a:br>
            <a:endParaRPr lang="en-US" sz="3200" dirty="0"/>
          </a:p>
        </p:txBody>
      </p:sp>
      <p:sp>
        <p:nvSpPr>
          <p:cNvPr id="4" name="Content Placeholder 3"/>
          <p:cNvSpPr>
            <a:spLocks noGrp="1"/>
          </p:cNvSpPr>
          <p:nvPr>
            <p:ph idx="4294967295"/>
          </p:nvPr>
        </p:nvSpPr>
        <p:spPr>
          <a:xfrm>
            <a:off x="0" y="1481138"/>
            <a:ext cx="10972800" cy="4525962"/>
          </a:xfrm>
        </p:spPr>
        <p:txBody>
          <a:bodyPr/>
          <a:lstStyle/>
          <a:p>
            <a:pPr fontAlgn="base"/>
            <a:r>
              <a:rPr lang="en-US" dirty="0" smtClean="0"/>
              <a:t>A </a:t>
            </a:r>
            <a:r>
              <a:rPr lang="en-US" dirty="0"/>
              <a:t>personal development plan not only helps you to improve on your weaknesses, but it can also help you to develop your strengths. By taking time to focus on nurturing and using your strengths more, you go from being good at something to being excellent at it. You can reach your potential and achieve great growth by developing the skills you are already good at.</a:t>
            </a:r>
          </a:p>
          <a:p>
            <a:pPr fontAlgn="base"/>
            <a:endParaRPr lang="en-US" dirty="0"/>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10972800" cy="1143000"/>
          </a:xfrm>
        </p:spPr>
        <p:txBody>
          <a:bodyPr>
            <a:normAutofit/>
          </a:bodyPr>
          <a:lstStyle/>
          <a:p>
            <a:r>
              <a:rPr lang="en-US" sz="3200" cap="all" dirty="0"/>
              <a:t>3 – IT BOOSTS YOUR CONFIDENCE</a:t>
            </a:r>
            <a:br>
              <a:rPr lang="en-US" sz="3200" cap="all" dirty="0"/>
            </a:br>
            <a:endParaRPr lang="en-US" sz="3200" dirty="0"/>
          </a:p>
        </p:txBody>
      </p:sp>
      <p:sp>
        <p:nvSpPr>
          <p:cNvPr id="3" name="Content Placeholder 2"/>
          <p:cNvSpPr>
            <a:spLocks noGrp="1"/>
          </p:cNvSpPr>
          <p:nvPr>
            <p:ph idx="4294967295"/>
          </p:nvPr>
        </p:nvSpPr>
        <p:spPr>
          <a:xfrm>
            <a:off x="0" y="1481138"/>
            <a:ext cx="10972800" cy="4525962"/>
          </a:xfrm>
        </p:spPr>
        <p:txBody>
          <a:bodyPr>
            <a:normAutofit fontScale="97500"/>
          </a:bodyPr>
          <a:lstStyle/>
          <a:p>
            <a:pPr fontAlgn="base"/>
            <a:r>
              <a:rPr lang="en-US" dirty="0" smtClean="0"/>
              <a:t>Making </a:t>
            </a:r>
            <a:r>
              <a:rPr lang="en-US" dirty="0"/>
              <a:t>the decision to improve on your skills takes you a step closer to feeling more confident. Once you have achieved a certain goal, gained another skill, or developed a certain area of your life, you naturally feel good about yourself. The more you keep on developing in the areas of your life you are not confident in, the more you can </a:t>
            </a:r>
            <a:r>
              <a:rPr lang="en-US" dirty="0">
                <a:hlinkClick r:id="rId2"/>
              </a:rPr>
              <a:t>boost your confidence</a:t>
            </a:r>
            <a:r>
              <a:rPr lang="en-US" dirty="0"/>
              <a:t>.</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10972800" cy="1143000"/>
          </a:xfrm>
        </p:spPr>
        <p:txBody>
          <a:bodyPr>
            <a:normAutofit/>
          </a:bodyPr>
          <a:lstStyle/>
          <a:p>
            <a:r>
              <a:rPr lang="en-US" sz="3200" cap="all" dirty="0"/>
              <a:t>4 – IT IMPROVES YOUR SELF-AWARENESS</a:t>
            </a:r>
            <a:br>
              <a:rPr lang="en-US" sz="3200" cap="all" dirty="0"/>
            </a:br>
            <a:endParaRPr lang="en-US" sz="3200" dirty="0"/>
          </a:p>
        </p:txBody>
      </p:sp>
      <p:sp>
        <p:nvSpPr>
          <p:cNvPr id="3" name="Content Placeholder 2"/>
          <p:cNvSpPr>
            <a:spLocks noGrp="1"/>
          </p:cNvSpPr>
          <p:nvPr>
            <p:ph idx="4294967295"/>
          </p:nvPr>
        </p:nvSpPr>
        <p:spPr>
          <a:xfrm>
            <a:off x="0" y="1481138"/>
            <a:ext cx="10972800" cy="4525962"/>
          </a:xfrm>
        </p:spPr>
        <p:txBody>
          <a:bodyPr/>
          <a:lstStyle/>
          <a:p>
            <a:pPr fontAlgn="base"/>
            <a:r>
              <a:rPr lang="en-US" dirty="0" smtClean="0"/>
              <a:t>Personal </a:t>
            </a:r>
            <a:r>
              <a:rPr lang="en-US" dirty="0"/>
              <a:t>development is closely linked to self-awareness. It gives you the opportunity to take an honest look at the areas of your life that need improvement. Through this process, you get to know who you really are, what your true values are, and where you would like to go in life. Once you go through this process, you will improve your self-awareness and experience </a:t>
            </a:r>
            <a:r>
              <a:rPr lang="en-US" dirty="0" smtClean="0"/>
              <a:t>fulfillment.</a:t>
            </a:r>
            <a:endParaRPr lang="en-US" dirty="0"/>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3423627" y="1340461"/>
            <a:ext cx="4794250" cy="4795837"/>
          </a:xfrm>
        </p:spPr>
      </p:pic>
    </p:spTree>
    <p:extLst>
      <p:ext uri="{BB962C8B-B14F-4D97-AF65-F5344CB8AC3E}">
        <p14:creationId xmlns:p14="http://schemas.microsoft.com/office/powerpoint/2010/main" val="1494831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a:t>Study Your Own Self</a:t>
            </a:r>
          </a:p>
          <a:p>
            <a:r>
              <a:rPr lang="en-US" dirty="0" smtClean="0"/>
              <a:t>Excellent </a:t>
            </a:r>
            <a:r>
              <a:rPr lang="en-US" dirty="0"/>
              <a:t>Communication Skills</a:t>
            </a:r>
          </a:p>
          <a:p>
            <a:r>
              <a:rPr lang="en-US" dirty="0"/>
              <a:t>Body Language Depicts Your Attitude</a:t>
            </a:r>
          </a:p>
          <a:p>
            <a:r>
              <a:rPr lang="en-US" dirty="0"/>
              <a:t>Bringing In Your Own Opinion</a:t>
            </a:r>
          </a:p>
          <a:p>
            <a:r>
              <a:rPr lang="en-US" dirty="0"/>
              <a:t>Proper Planning For Best Performance</a:t>
            </a:r>
          </a:p>
          <a:p>
            <a:r>
              <a:rPr lang="en-US" dirty="0"/>
              <a:t>Be A Patient Listener</a:t>
            </a:r>
          </a:p>
          <a:p>
            <a:pPr marL="109728" indent="0">
              <a:buNone/>
            </a:pP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endParaRPr lang="en-US" dirty="0"/>
          </a:p>
        </p:txBody>
      </p:sp>
      <p:sp>
        <p:nvSpPr>
          <p:cNvPr id="3" name="Title 2"/>
          <p:cNvSpPr>
            <a:spLocks noGrp="1"/>
          </p:cNvSpPr>
          <p:nvPr>
            <p:ph type="title"/>
          </p:nvPr>
        </p:nvSpPr>
        <p:spPr>
          <a:xfrm>
            <a:off x="586154" y="192576"/>
            <a:ext cx="10972800" cy="1143000"/>
          </a:xfrm>
        </p:spPr>
        <p:txBody>
          <a:bodyPr>
            <a:normAutofit/>
          </a:bodyPr>
          <a:lstStyle/>
          <a:p>
            <a:r>
              <a:rPr lang="en-US" sz="3200" dirty="0">
                <a:effectLst/>
              </a:rPr>
              <a:t>H</a:t>
            </a:r>
            <a:r>
              <a:rPr lang="en-US" sz="3200" dirty="0" smtClean="0">
                <a:effectLst/>
              </a:rPr>
              <a:t>ere </a:t>
            </a:r>
            <a:r>
              <a:rPr lang="en-US" sz="3200" dirty="0">
                <a:effectLst/>
              </a:rPr>
              <a:t>are 7 useful tips that will help you in working on your personality:</a:t>
            </a:r>
            <a:endParaRPr lang="en-US" sz="3200" dirty="0"/>
          </a:p>
        </p:txBody>
      </p:sp>
    </p:spTree>
    <p:extLst>
      <p:ext uri="{BB962C8B-B14F-4D97-AF65-F5344CB8AC3E}">
        <p14:creationId xmlns:p14="http://schemas.microsoft.com/office/powerpoint/2010/main" val="225480770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40</TotalTime>
  <Words>370</Words>
  <Application>Microsoft Office PowerPoint</Application>
  <PresentationFormat>Custom</PresentationFormat>
  <Paragraphs>34</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Concourse</vt:lpstr>
      <vt:lpstr>Personality Development </vt:lpstr>
      <vt:lpstr>What is personality development ?</vt:lpstr>
      <vt:lpstr>PowerPoint Presentation</vt:lpstr>
      <vt:lpstr> 1 – IT FORCES YOU OUT OF YOUR COMFORT ZONE</vt:lpstr>
      <vt:lpstr>2 – IT DEVELOPS YOUR STRENGTHS </vt:lpstr>
      <vt:lpstr>3 – IT BOOSTS YOUR CONFIDENCE </vt:lpstr>
      <vt:lpstr>4 – IT IMPROVES YOUR SELF-AWARENESS </vt:lpstr>
      <vt:lpstr>PowerPoint Presentation</vt:lpstr>
      <vt:lpstr>Here are 7 useful tips that will help you in working on your personality:</vt:lpstr>
      <vt:lpstr>PowerPoint Presentation</vt:lpstr>
      <vt:lpstr>PowerPoint Presentation</vt:lpstr>
      <vt:lpstr>PowerPoint Presentation</vt:lpstr>
      <vt:lpstr>PowerPoint Presentation</vt:lpstr>
      <vt:lpstr>HOW TO INTORDUCE YOURSELF</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Personality Development</dc:title>
  <dc:creator>bharath singh</dc:creator>
  <cp:lastModifiedBy>dell</cp:lastModifiedBy>
  <cp:revision>6</cp:revision>
  <dcterms:created xsi:type="dcterms:W3CDTF">2019-09-17T11:30:58Z</dcterms:created>
  <dcterms:modified xsi:type="dcterms:W3CDTF">2024-02-14T07:44:33Z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1033-10.2.0.7636</vt:lpwstr>
  </property>
</Properties>
</file>