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69" r:id="rId4"/>
    <p:sldId id="262" r:id="rId5"/>
    <p:sldId id="261" r:id="rId6"/>
    <p:sldId id="260" r:id="rId7"/>
    <p:sldId id="259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23DD7AA-3F10-4AB4-861F-9E492A649097}" type="datetimeFigureOut">
              <a:rPr lang="en-US" smtClean="0"/>
              <a:t>23-Dec-23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C74110E-4AA4-4604-AB61-0BA4014B45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b="1" dirty="0" smtClean="0"/>
              <a:t>GOOD NATURE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The </a:t>
            </a:r>
            <a:r>
              <a:rPr lang="en-US" dirty="0" smtClean="0"/>
              <a:t>conductor was a man of good </a:t>
            </a:r>
            <a:r>
              <a:rPr lang="en-US" dirty="0" smtClean="0"/>
              <a:t>nature. 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He </a:t>
            </a:r>
            <a:r>
              <a:rPr lang="en-US" dirty="0" smtClean="0"/>
              <a:t>was patient with every passenger, and made everyone </a:t>
            </a:r>
            <a:r>
              <a:rPr lang="en-US" dirty="0" smtClean="0"/>
              <a:t>comfortable.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He </a:t>
            </a:r>
            <a:r>
              <a:rPr lang="en-US" dirty="0" smtClean="0"/>
              <a:t>was considerate with old people, youngsters and </a:t>
            </a:r>
            <a:r>
              <a:rPr lang="en-US" dirty="0" smtClean="0"/>
              <a:t>blind man.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Politeness </a:t>
            </a:r>
            <a:r>
              <a:rPr lang="en-US" dirty="0" smtClean="0"/>
              <a:t>brings sunshine into the lives of those who offer it.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b="1" dirty="0" smtClean="0"/>
              <a:t>INFORMATION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Gardiner concludes like bad manners that are infections, good manners also spread to other people.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838200"/>
            <a:ext cx="7467600" cy="4873752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INTRODUCTION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n-US" dirty="0" smtClean="0"/>
              <a:t>JOURNALIST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EDITOR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GENTLE </a:t>
            </a:r>
            <a:r>
              <a:rPr lang="en-US" dirty="0" smtClean="0"/>
              <a:t>HUMOUR</a:t>
            </a:r>
            <a:endParaRPr lang="en-US" dirty="0" smtClean="0"/>
          </a:p>
          <a:p>
            <a:pPr>
              <a:lnSpc>
                <a:spcPct val="250000"/>
              </a:lnSpc>
            </a:pPr>
            <a:r>
              <a:rPr lang="en-US" dirty="0" smtClean="0"/>
              <a:t>ESSAYIST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685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smtClean="0"/>
              <a:t>JOURNALIST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525475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Alfred George Gardiner was one of the most delightful essayists of the twentieth century.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He </a:t>
            </a:r>
            <a:r>
              <a:rPr lang="en-US" dirty="0" smtClean="0"/>
              <a:t>wrote under the Pseudonym Alpha of the </a:t>
            </a:r>
            <a:r>
              <a:rPr lang="en-US" dirty="0" smtClean="0"/>
              <a:t>Plough.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As a journalist, he started his career on the staff of the Essex Country Chronicle and rose to be the editor of The Daily News in 1902.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b="1" dirty="0" smtClean="0"/>
              <a:t>EDITOR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sz="2000" dirty="0" smtClean="0"/>
              <a:t>He is well-known for his reflective essays on contemporary life and for several biographical sketches</a:t>
            </a:r>
            <a:r>
              <a:rPr lang="en-US" sz="2000" dirty="0" smtClean="0"/>
              <a:t>.</a:t>
            </a:r>
          </a:p>
          <a:p>
            <a:pPr>
              <a:lnSpc>
                <a:spcPct val="250000"/>
              </a:lnSpc>
            </a:pPr>
            <a:r>
              <a:rPr lang="en-US" sz="2000" dirty="0" smtClean="0"/>
              <a:t>For </a:t>
            </a:r>
            <a:r>
              <a:rPr lang="en-US" sz="2000" dirty="0" smtClean="0"/>
              <a:t>seventeen years he was the editor of The Daily News</a:t>
            </a:r>
            <a:r>
              <a:rPr lang="en-US" sz="2000" dirty="0" smtClean="0"/>
              <a:t>.</a:t>
            </a:r>
          </a:p>
          <a:p>
            <a:pPr>
              <a:lnSpc>
                <a:spcPct val="250000"/>
              </a:lnSpc>
            </a:pPr>
            <a:r>
              <a:rPr lang="en-US" sz="2000" dirty="0" smtClean="0"/>
              <a:t>He </a:t>
            </a:r>
            <a:r>
              <a:rPr lang="en-US" sz="2000" dirty="0" smtClean="0"/>
              <a:t>received recognition for his services to journalism in 1915, when he was elected President of the </a:t>
            </a:r>
            <a:r>
              <a:rPr lang="en-US" sz="2000" dirty="0" smtClean="0"/>
              <a:t>Institute</a:t>
            </a:r>
            <a:r>
              <a:rPr lang="en-US" sz="2000" dirty="0" smtClean="0"/>
              <a:t> of Journalists.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b="1" dirty="0" smtClean="0"/>
              <a:t>GENTLE HUMOUR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48600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His </a:t>
            </a:r>
            <a:r>
              <a:rPr lang="en-US" dirty="0" smtClean="0"/>
              <a:t>writing is marked by a deep concern </a:t>
            </a:r>
            <a:r>
              <a:rPr lang="en-US" dirty="0" smtClean="0"/>
              <a:t>for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  fellow men</a:t>
            </a:r>
            <a:r>
              <a:rPr lang="en-US" dirty="0" smtClean="0"/>
              <a:t>, unobtrusive </a:t>
            </a:r>
            <a:r>
              <a:rPr lang="en-US" dirty="0" smtClean="0"/>
              <a:t>preaching and gentle humour.</a:t>
            </a:r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dirty="0" smtClean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Gardiner </a:t>
            </a:r>
            <a:r>
              <a:rPr lang="en-US" dirty="0" smtClean="0"/>
              <a:t>writes about very ordinary matters </a:t>
            </a: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   with </a:t>
            </a:r>
            <a:r>
              <a:rPr lang="en-US" dirty="0" smtClean="0"/>
              <a:t>an engaging </a:t>
            </a:r>
            <a:r>
              <a:rPr lang="en-US" dirty="0" smtClean="0"/>
              <a:t>dignity and charm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b="1" dirty="0" smtClean="0"/>
              <a:t>ESSAYIST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Alfred George Gardiner was one of the most delightful essayists of the twentieth century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 smtClean="0"/>
              <a:t>facility of expression is combined with a sparkle of good </a:t>
            </a:r>
            <a:r>
              <a:rPr lang="en-US" dirty="0" smtClean="0"/>
              <a:t>humoured </a:t>
            </a:r>
            <a:r>
              <a:rPr lang="en-US" dirty="0" smtClean="0"/>
              <a:t>wit in his essays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 </a:t>
            </a:r>
            <a:r>
              <a:rPr lang="en-US" dirty="0" smtClean="0"/>
              <a:t>this essay On Saying Please, Gardiner deals with the rude </a:t>
            </a:r>
            <a:r>
              <a:rPr lang="en-US" dirty="0" smtClean="0"/>
              <a:t>behavior </a:t>
            </a:r>
            <a:r>
              <a:rPr lang="en-US" dirty="0" smtClean="0"/>
              <a:t>of thoughtless people in their social dealings, and stresses the need for civility in every day life.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467600" cy="685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b="1" dirty="0" smtClean="0"/>
              <a:t>ON SAYING PLEASE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A.G. Gardiner deals with the </a:t>
            </a:r>
            <a:r>
              <a:rPr lang="en-US" dirty="0" smtClean="0"/>
              <a:t>behavior </a:t>
            </a:r>
            <a:r>
              <a:rPr lang="en-US" dirty="0" smtClean="0"/>
              <a:t>of people in their social life</a:t>
            </a:r>
            <a:r>
              <a:rPr lang="en-US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Once </a:t>
            </a:r>
            <a:r>
              <a:rPr lang="en-US" dirty="0" smtClean="0"/>
              <a:t>a passenger entered a </a:t>
            </a:r>
            <a:r>
              <a:rPr lang="en-US" dirty="0" smtClean="0"/>
              <a:t>lift and </a:t>
            </a:r>
            <a:r>
              <a:rPr lang="en-US" dirty="0" smtClean="0"/>
              <a:t>said, </a:t>
            </a:r>
            <a:endParaRPr lang="en-US" dirty="0" smtClean="0"/>
          </a:p>
          <a:p>
            <a:pPr>
              <a:lnSpc>
                <a:spcPct val="200000"/>
              </a:lnSpc>
              <a:buNone/>
            </a:pPr>
            <a:r>
              <a:rPr lang="en-US" dirty="0" smtClean="0"/>
              <a:t> </a:t>
            </a:r>
            <a:r>
              <a:rPr lang="en-US" dirty="0" smtClean="0"/>
              <a:t>  "</a:t>
            </a:r>
            <a:r>
              <a:rPr lang="en-US" dirty="0" smtClean="0"/>
              <a:t>Top". The liftman threw him out of the lift. Because the liftman demanded "Top, </a:t>
            </a:r>
            <a:r>
              <a:rPr lang="en-US" dirty="0" smtClean="0"/>
              <a:t>please“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Discourtesy is not a legal offence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smtClean="0"/>
              <a:t>LITTLE </a:t>
            </a:r>
            <a:r>
              <a:rPr lang="en-US" sz="3600" dirty="0" smtClean="0"/>
              <a:t>COURTESIES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Bad temper </a:t>
            </a:r>
            <a:r>
              <a:rPr lang="en-US" dirty="0" smtClean="0"/>
              <a:t>and bad manners are infectious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There </a:t>
            </a:r>
            <a:r>
              <a:rPr lang="en-US" dirty="0" smtClean="0"/>
              <a:t>is no law that compels us to say 'Please</a:t>
            </a:r>
            <a:r>
              <a:rPr lang="en-US" dirty="0" smtClean="0"/>
              <a:t>'.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But </a:t>
            </a:r>
            <a:r>
              <a:rPr lang="en-US" dirty="0" smtClean="0"/>
              <a:t>there is a social practice which insists on civility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smtClean="0"/>
              <a:t>The first requirement of civility is that we should acknowledge a service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'Please</a:t>
            </a:r>
            <a:r>
              <a:rPr lang="en-US" dirty="0" smtClean="0"/>
              <a:t>' and 'thank you' are the little courtesies which make life run smoothly.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smtClean="0"/>
              <a:t>GARDINER'S EXPERIANCE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Gardiner </a:t>
            </a:r>
            <a:r>
              <a:rPr lang="en-US" dirty="0" smtClean="0"/>
              <a:t>gives an example of a polite </a:t>
            </a:r>
            <a:r>
              <a:rPr lang="en-US" dirty="0" smtClean="0"/>
              <a:t>conductor.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Once </a:t>
            </a:r>
            <a:r>
              <a:rPr lang="en-US" dirty="0" smtClean="0"/>
              <a:t>Gardiner entered a bus and realized that he had no money in his </a:t>
            </a:r>
            <a:r>
              <a:rPr lang="en-US" dirty="0" smtClean="0"/>
              <a:t>pocket.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He </a:t>
            </a:r>
            <a:r>
              <a:rPr lang="en-US" dirty="0" smtClean="0"/>
              <a:t>told the conductor the </a:t>
            </a:r>
            <a:r>
              <a:rPr lang="en-US" dirty="0" smtClean="0"/>
              <a:t>truth.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 smtClean="0"/>
              <a:t>conductor allowed him to travel and gave him a </a:t>
            </a:r>
            <a:r>
              <a:rPr lang="en-US" dirty="0" smtClean="0"/>
              <a:t>ticket.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And </a:t>
            </a:r>
            <a:r>
              <a:rPr lang="en-US" dirty="0" smtClean="0"/>
              <a:t>the author found a shilling in his pocket and settled the account.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</TotalTime>
  <Words>448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Slide 1</vt:lpstr>
      <vt:lpstr>INTRODUCTION</vt:lpstr>
      <vt:lpstr>JOURNALIST</vt:lpstr>
      <vt:lpstr>EDITOR</vt:lpstr>
      <vt:lpstr>GENTLE HUMOUR</vt:lpstr>
      <vt:lpstr>ESSAYIST</vt:lpstr>
      <vt:lpstr>ON SAYING PLEASE</vt:lpstr>
      <vt:lpstr>LITTLE COURTESIES</vt:lpstr>
      <vt:lpstr>GARDINER'S EXPERIANCE</vt:lpstr>
      <vt:lpstr>GOOD NATURE</vt:lpstr>
      <vt:lpstr>INFORMATION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Gaddam Akshay</dc:creator>
  <cp:lastModifiedBy>Gaddam Akshay</cp:lastModifiedBy>
  <cp:revision>1</cp:revision>
  <dcterms:created xsi:type="dcterms:W3CDTF">2023-12-23T13:15:27Z</dcterms:created>
  <dcterms:modified xsi:type="dcterms:W3CDTF">2023-12-23T14:11:12Z</dcterms:modified>
</cp:coreProperties>
</file>