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32" r:id="rId1"/>
  </p:sldMasterIdLst>
  <p:sldIdLst>
    <p:sldId id="256" r:id="rId2"/>
    <p:sldId id="257" r:id="rId3"/>
    <p:sldId id="258" r:id="rId4"/>
    <p:sldId id="259" r:id="rId5"/>
    <p:sldId id="265" r:id="rId6"/>
    <p:sldId id="266" r:id="rId7"/>
    <p:sldId id="260" r:id="rId8"/>
    <p:sldId id="261" r:id="rId9"/>
    <p:sldId id="262" r:id="rId10"/>
    <p:sldId id="263" r:id="rId11"/>
    <p:sldId id="264" r:id="rId12"/>
    <p:sldId id="283" r:id="rId13"/>
    <p:sldId id="267" r:id="rId14"/>
    <p:sldId id="273" r:id="rId15"/>
    <p:sldId id="274" r:id="rId16"/>
    <p:sldId id="276" r:id="rId17"/>
    <p:sldId id="278" r:id="rId18"/>
    <p:sldId id="284" r:id="rId19"/>
    <p:sldId id="279" r:id="rId20"/>
    <p:sldId id="280" r:id="rId21"/>
    <p:sldId id="281" r:id="rId22"/>
    <p:sldId id="282" r:id="rId23"/>
    <p:sldId id="285" r:id="rId24"/>
    <p:sldId id="287" r:id="rId25"/>
    <p:sldId id="288" r:id="rId26"/>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2770" autoAdjust="0"/>
    <p:restoredTop sz="94660"/>
  </p:normalViewPr>
  <p:slideViewPr>
    <p:cSldViewPr>
      <p:cViewPr>
        <p:scale>
          <a:sx n="76" d="100"/>
          <a:sy n="76" d="100"/>
        </p:scale>
        <p:origin x="-1320" y="18"/>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 name="Right Triangle 9"/>
          <p:cNvSpPr/>
          <p:nvPr/>
        </p:nvSpPr>
        <p:spPr>
          <a:xfrm>
            <a:off x="-2" y="4664147"/>
            <a:ext cx="9151089" cy="0"/>
          </a:xfrm>
          <a:prstGeom prst="rtTriangle">
            <a:avLst/>
          </a:prstGeom>
          <a:gradFill flip="none" rotWithShape="1">
            <a:gsLst>
              <a:gs pos="0">
                <a:schemeClr val="accent1">
                  <a:shade val="35000"/>
                  <a:satMod val="170000"/>
                  <a:alpha val="100000"/>
                </a:schemeClr>
              </a:gs>
              <a:gs pos="55000">
                <a:schemeClr val="accent1">
                  <a:tint val="90000"/>
                  <a:satMod val="150000"/>
                  <a:alpha val="100000"/>
                </a:schemeClr>
              </a:gs>
              <a:gs pos="100000">
                <a:schemeClr val="accent1">
                  <a:shade val="35000"/>
                  <a:satMod val="170000"/>
                  <a:alpha val="100000"/>
                </a:schemeClr>
              </a:gs>
            </a:gsLst>
            <a:lin ang="3000000" scaled="1"/>
            <a:tileRect/>
          </a:gradFill>
          <a:ln w="127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9" name="Title 8"/>
          <p:cNvSpPr>
            <a:spLocks noGrp="1"/>
          </p:cNvSpPr>
          <p:nvPr>
            <p:ph type="ctrTitle"/>
          </p:nvPr>
        </p:nvSpPr>
        <p:spPr>
          <a:xfrm>
            <a:off x="685800" y="1752601"/>
            <a:ext cx="7772400" cy="1829761"/>
          </a:xfrm>
        </p:spPr>
        <p:txBody>
          <a:bodyPr vert="horz" anchor="b">
            <a:normAutofit/>
            <a:scene3d>
              <a:camera prst="orthographicFront"/>
              <a:lightRig rig="soft" dir="t"/>
            </a:scene3d>
            <a:sp3d prstMaterial="softEdge">
              <a:bevelT w="25400" h="25400"/>
            </a:sp3d>
          </a:bodyPr>
          <a:lstStyle>
            <a:lvl1pPr algn="r">
              <a:defRPr sz="4800" b="1">
                <a:solidFill>
                  <a:schemeClr val="tx2"/>
                </a:solidFill>
                <a:effectLst>
                  <a:outerShdw blurRad="31750" dist="25400" dir="5400000" algn="tl" rotWithShape="0">
                    <a:srgbClr val="000000">
                      <a:alpha val="25000"/>
                    </a:srgbClr>
                  </a:outerShdw>
                </a:effectLst>
              </a:defRPr>
            </a:lvl1pPr>
            <a:extLst/>
          </a:lstStyle>
          <a:p>
            <a:r>
              <a:rPr kumimoji="0" lang="en-US" smtClean="0"/>
              <a:t>Click to edit Master title style</a:t>
            </a:r>
            <a:endParaRPr kumimoji="0" lang="en-US"/>
          </a:p>
        </p:txBody>
      </p:sp>
      <p:sp>
        <p:nvSpPr>
          <p:cNvPr id="17" name="Subtitle 16"/>
          <p:cNvSpPr>
            <a:spLocks noGrp="1"/>
          </p:cNvSpPr>
          <p:nvPr>
            <p:ph type="subTitle" idx="1"/>
          </p:nvPr>
        </p:nvSpPr>
        <p:spPr>
          <a:xfrm>
            <a:off x="685800" y="3611607"/>
            <a:ext cx="7772400" cy="1199704"/>
          </a:xfrm>
        </p:spPr>
        <p:txBody>
          <a:bodyPr lIns="45720" rIns="45720"/>
          <a:lstStyle>
            <a:lvl1pPr marL="0" marR="64008" indent="0" algn="r">
              <a:buNone/>
              <a:defRPr>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smtClean="0"/>
              <a:t>Click to edit Master subtitle style</a:t>
            </a:r>
            <a:endParaRPr kumimoji="0" lang="en-US"/>
          </a:p>
        </p:txBody>
      </p:sp>
      <p:grpSp>
        <p:nvGrpSpPr>
          <p:cNvPr id="2" name="Group 1"/>
          <p:cNvGrpSpPr/>
          <p:nvPr/>
        </p:nvGrpSpPr>
        <p:grpSpPr>
          <a:xfrm>
            <a:off x="-3765" y="4953000"/>
            <a:ext cx="9147765" cy="1912088"/>
            <a:chOff x="-3765" y="4832896"/>
            <a:chExt cx="9147765" cy="2032192"/>
          </a:xfrm>
        </p:grpSpPr>
        <p:sp>
          <p:nvSpPr>
            <p:cNvPr id="7" name="Freeform 6"/>
            <p:cNvSpPr>
              <a:spLocks/>
            </p:cNvSpPr>
            <p:nvPr/>
          </p:nvSpPr>
          <p:spPr bwMode="auto">
            <a:xfrm>
              <a:off x="1687513" y="4832896"/>
              <a:ext cx="7456487" cy="518816"/>
            </a:xfrm>
            <a:custGeom>
              <a:avLst>
                <a:gd name="A1" fmla="val 0"/>
                <a:gd name="A2" fmla="val 0"/>
                <a:gd name="A3" fmla="val 0"/>
                <a:gd name="A4" fmla="val 0"/>
                <a:gd name="A5" fmla="val 0"/>
                <a:gd name="A6" fmla="val 0"/>
                <a:gd name="A7" fmla="val 0"/>
                <a:gd name="A8" fmla="val 0"/>
              </a:avLst>
              <a:gdLst/>
              <a:ahLst/>
              <a:cxnLst>
                <a:cxn ang="0">
                  <a:pos x="4697" y="0"/>
                </a:cxn>
                <a:cxn ang="0">
                  <a:pos x="4697" y="367"/>
                </a:cxn>
                <a:cxn ang="0">
                  <a:pos x="0" y="218"/>
                </a:cxn>
                <a:cxn ang="0">
                  <a:pos x="4697" y="0"/>
                </a:cxn>
              </a:cxnLst>
              <a:rect l="0" t="0" r="0" b="0"/>
              <a:pathLst>
                <a:path w="4697" h="367">
                  <a:moveTo>
                    <a:pt x="4697" y="0"/>
                  </a:moveTo>
                  <a:lnTo>
                    <a:pt x="4697" y="367"/>
                  </a:lnTo>
                  <a:lnTo>
                    <a:pt x="0" y="218"/>
                  </a:lnTo>
                  <a:lnTo>
                    <a:pt x="4697" y="0"/>
                  </a:lnTo>
                  <a:close/>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8" name="Freeform 7"/>
            <p:cNvSpPr>
              <a:spLocks/>
            </p:cNvSpPr>
            <p:nvPr/>
          </p:nvSpPr>
          <p:spPr bwMode="auto">
            <a:xfrm>
              <a:off x="35443" y="5135526"/>
              <a:ext cx="9108557"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0" y="0"/>
                  </a:moveTo>
                  <a:lnTo>
                    <a:pt x="5760" y="0"/>
                  </a:lnTo>
                  <a:lnTo>
                    <a:pt x="5760" y="528"/>
                  </a:lnTo>
                  <a:lnTo>
                    <a:pt x="48" y="0"/>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1" name="Freeform 10"/>
            <p:cNvSpPr>
              <a:spLocks/>
            </p:cNvSpPr>
            <p:nvPr/>
          </p:nvSpPr>
          <p:spPr bwMode="auto">
            <a:xfrm>
              <a:off x="0" y="4883888"/>
              <a:ext cx="9144000" cy="1981200"/>
            </a:xfrm>
            <a:custGeom>
              <a:avLst>
                <a:gd name="A1" fmla="val 0"/>
                <a:gd name="A2" fmla="val 0"/>
                <a:gd name="A3" fmla="val 0"/>
                <a:gd name="A4" fmla="val 0"/>
                <a:gd name="A5" fmla="val 0"/>
                <a:gd name="A6" fmla="val 0"/>
                <a:gd name="A7" fmla="val 0"/>
                <a:gd name="A8" fmla="val 0"/>
              </a:avLst>
              <a:gdLst/>
              <a:ahLst/>
              <a:cxnLst>
                <a:cxn ang="0">
                  <a:pos x="0" y="0"/>
                </a:cxn>
                <a:cxn ang="0">
                  <a:pos x="0" y="1248"/>
                </a:cxn>
                <a:cxn ang="0">
                  <a:pos x="5760" y="1248"/>
                </a:cxn>
                <a:cxn ang="0">
                  <a:pos x="5760" y="528"/>
                </a:cxn>
                <a:cxn ang="0">
                  <a:pos x="0" y="0"/>
                </a:cxn>
              </a:cxnLst>
              <a:rect l="0" t="0" r="0" b="0"/>
              <a:pathLst>
                <a:path w="5760" h="1248">
                  <a:moveTo>
                    <a:pt x="0" y="0"/>
                  </a:moveTo>
                  <a:lnTo>
                    <a:pt x="0" y="1248"/>
                  </a:lnTo>
                  <a:lnTo>
                    <a:pt x="5760" y="1248"/>
                  </a:lnTo>
                  <a:lnTo>
                    <a:pt x="5760" y="528"/>
                  </a:lnTo>
                  <a:lnTo>
                    <a:pt x="0" y="0"/>
                  </a:lnTo>
                  <a:close/>
                </a:path>
              </a:pathLst>
            </a:custGeom>
            <a:blipFill>
              <a:blip r:embed="rId2">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2" name="Straight Connector 11"/>
            <p:cNvCxnSpPr/>
            <p:nvPr/>
          </p:nvCxnSpPr>
          <p:spPr>
            <a:xfrm>
              <a:off x="-3765" y="4880373"/>
              <a:ext cx="9147765" cy="83994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grpSp>
      <p:sp>
        <p:nvSpPr>
          <p:cNvPr id="30" name="Date Placeholder 29"/>
          <p:cNvSpPr>
            <a:spLocks noGrp="1"/>
          </p:cNvSpPr>
          <p:nvPr>
            <p:ph type="dt" sz="half" idx="10"/>
          </p:nvPr>
        </p:nvSpPr>
        <p:spPr/>
        <p:txBody>
          <a:bodyPr/>
          <a:lstStyle>
            <a:lvl1pPr>
              <a:defRPr>
                <a:solidFill>
                  <a:srgbClr val="FFFFFF"/>
                </a:solidFill>
              </a:defRPr>
            </a:lvl1pPr>
            <a:extLst/>
          </a:lstStyle>
          <a:p>
            <a:fld id="{4D76C7A3-2981-4F05-B9A8-D40AA4BCBC31}" type="datetimeFigureOut">
              <a:rPr lang="en-US" smtClean="0"/>
              <a:t>2/14/2024</a:t>
            </a:fld>
            <a:endParaRPr lang="en-US"/>
          </a:p>
        </p:txBody>
      </p:sp>
      <p:sp>
        <p:nvSpPr>
          <p:cNvPr id="19" name="Footer Placeholder 18"/>
          <p:cNvSpPr>
            <a:spLocks noGrp="1"/>
          </p:cNvSpPr>
          <p:nvPr>
            <p:ph type="ftr" sz="quarter" idx="11"/>
          </p:nvPr>
        </p:nvSpPr>
        <p:spPr/>
        <p:txBody>
          <a:bodyPr/>
          <a:lstStyle>
            <a:lvl1pPr>
              <a:defRPr>
                <a:solidFill>
                  <a:schemeClr val="accent1">
                    <a:tint val="20000"/>
                  </a:schemeClr>
                </a:solidFill>
              </a:defRPr>
            </a:lvl1pPr>
            <a:extLst/>
          </a:lstStyle>
          <a:p>
            <a:endParaRPr lang="en-US"/>
          </a:p>
        </p:txBody>
      </p:sp>
      <p:sp>
        <p:nvSpPr>
          <p:cNvPr id="27" name="Slide Number Placeholder 26"/>
          <p:cNvSpPr>
            <a:spLocks noGrp="1"/>
          </p:cNvSpPr>
          <p:nvPr>
            <p:ph type="sldNum" sz="quarter" idx="12"/>
          </p:nvPr>
        </p:nvSpPr>
        <p:spPr/>
        <p:txBody>
          <a:bodyPr/>
          <a:lstStyle>
            <a:lvl1pPr>
              <a:defRPr>
                <a:solidFill>
                  <a:srgbClr val="FFFFFF"/>
                </a:solidFill>
              </a:defRPr>
            </a:lvl1pPr>
            <a:extLst/>
          </a:lstStyle>
          <a:p>
            <a:fld id="{CC2153C3-C849-4096-BF78-6642EE2A228A}" type="slidenum">
              <a:rPr lang="en-US" smtClean="0"/>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1481329"/>
            <a:ext cx="8229600" cy="4386071"/>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4D76C7A3-2981-4F05-B9A8-D40AA4BCBC31}" type="datetimeFigureOut">
              <a:rPr lang="en-US" smtClean="0"/>
              <a:t>2/14/2024</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CC2153C3-C849-4096-BF78-6642EE2A228A}"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44013" y="274640"/>
            <a:ext cx="1777470" cy="5592761"/>
          </a:xfrm>
        </p:spPr>
        <p:txBody>
          <a:bodyPr vert="eaVert"/>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41"/>
            <a:ext cx="6324600" cy="5592760"/>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4D76C7A3-2981-4F05-B9A8-D40AA4BCBC31}" type="datetimeFigureOut">
              <a:rPr lang="en-US" smtClean="0"/>
              <a:t>2/14/2024</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CC2153C3-C849-4096-BF78-6642EE2A228A}"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4D76C7A3-2981-4F05-B9A8-D40AA4BCBC31}" type="datetimeFigureOut">
              <a:rPr lang="en-US" smtClean="0"/>
              <a:t>2/14/2024</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CC2153C3-C849-4096-BF78-6642EE2A228A}" type="slidenum">
              <a:rPr lang="en-US" smtClean="0"/>
              <a:t>‹#›</a:t>
            </a:fld>
            <a:endParaRPr lang="en-US"/>
          </a:p>
        </p:txBody>
      </p:sp>
      <p:sp>
        <p:nvSpPr>
          <p:cNvPr id="7" name="Title 6"/>
          <p:cNvSpPr>
            <a:spLocks noGrp="1"/>
          </p:cNvSpPr>
          <p:nvPr>
            <p:ph type="title"/>
          </p:nvPr>
        </p:nvSpPr>
        <p:spPr/>
        <p:txBody>
          <a:bodyPr rtlCol="0"/>
          <a:lstStyle>
            <a:extLst/>
          </a:lstStyle>
          <a:p>
            <a:r>
              <a:rPr kumimoji="0" lang="en-US" smtClean="0"/>
              <a:t>Click to edit Master title style</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722376" y="1059712"/>
            <a:ext cx="7772400" cy="1828800"/>
          </a:xfrm>
        </p:spPr>
        <p:txBody>
          <a:bodyPr vert="horz" anchor="b">
            <a:normAutofit/>
            <a:scene3d>
              <a:camera prst="orthographicFront"/>
              <a:lightRig rig="soft" dir="t"/>
            </a:scene3d>
            <a:sp3d prstMaterial="softEdge">
              <a:bevelT w="25400" h="25400"/>
            </a:sp3d>
          </a:bodyPr>
          <a:lstStyle>
            <a:lvl1pPr algn="r">
              <a:buNone/>
              <a:defRPr sz="4800" b="1" cap="none" baseline="0">
                <a:effectLst>
                  <a:outerShdw blurRad="31750" dist="25400" dir="5400000" algn="tl" rotWithShape="0">
                    <a:srgbClr val="000000">
                      <a:alpha val="25000"/>
                    </a:srgbClr>
                  </a:outerShdw>
                </a:effectLst>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3922713" y="2931712"/>
            <a:ext cx="4572000" cy="1454888"/>
          </a:xfrm>
        </p:spPr>
        <p:txBody>
          <a:bodyPr lIns="91440" rIns="91440" anchor="t"/>
          <a:lstStyle>
            <a:lvl1pPr marL="0" indent="0" algn="l">
              <a:buNone/>
              <a:defRPr sz="23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extLst/>
          </a:lstStyle>
          <a:p>
            <a:fld id="{4D76C7A3-2981-4F05-B9A8-D40AA4BCBC31}" type="datetimeFigureOut">
              <a:rPr lang="en-US" smtClean="0"/>
              <a:t>2/14/2024</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CC2153C3-C849-4096-BF78-6642EE2A228A}" type="slidenum">
              <a:rPr lang="en-US" smtClean="0"/>
              <a:t>‹#›</a:t>
            </a:fld>
            <a:endParaRPr lang="en-US"/>
          </a:p>
        </p:txBody>
      </p:sp>
      <p:sp>
        <p:nvSpPr>
          <p:cNvPr id="7" name="Chevron 6"/>
          <p:cNvSpPr/>
          <p:nvPr/>
        </p:nvSpPr>
        <p:spPr>
          <a:xfrm>
            <a:off x="3636680"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
        <p:nvSpPr>
          <p:cNvPr id="8" name="Chevron 7"/>
          <p:cNvSpPr/>
          <p:nvPr/>
        </p:nvSpPr>
        <p:spPr>
          <a:xfrm>
            <a:off x="3450264"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bg>
      <p:bgRef idx="1002">
        <a:schemeClr val="bg1"/>
      </p:bgRef>
    </p:bg>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4D76C7A3-2981-4F05-B9A8-D40AA4BCBC31}" type="datetimeFigureOut">
              <a:rPr lang="en-US" smtClean="0"/>
              <a:t>2/14/2024</a:t>
            </a:fld>
            <a:endParaRPr lang="en-US"/>
          </a:p>
        </p:txBody>
      </p:sp>
      <p:sp>
        <p:nvSpPr>
          <p:cNvPr id="6" name="Footer Placeholder 5"/>
          <p:cNvSpPr>
            <a:spLocks noGrp="1"/>
          </p:cNvSpPr>
          <p:nvPr>
            <p:ph type="ftr" sz="quarter" idx="11"/>
          </p:nvPr>
        </p:nvSpPr>
        <p:spPr/>
        <p:txBody>
          <a:bodyPr/>
          <a:lstStyle>
            <a:extLst/>
          </a:lstStyle>
          <a:p>
            <a:endParaRPr lang="en-US"/>
          </a:p>
        </p:txBody>
      </p:sp>
      <p:sp>
        <p:nvSpPr>
          <p:cNvPr id="7" name="Slide Number Placeholder 6"/>
          <p:cNvSpPr>
            <a:spLocks noGrp="1"/>
          </p:cNvSpPr>
          <p:nvPr>
            <p:ph type="sldNum" sz="quarter" idx="12"/>
          </p:nvPr>
        </p:nvSpPr>
        <p:spPr/>
        <p:txBody>
          <a:bodyPr/>
          <a:lstStyle>
            <a:extLst/>
          </a:lstStyle>
          <a:p>
            <a:fld id="{CC2153C3-C849-4096-BF78-6642EE2A228A}" type="slidenum">
              <a:rPr lang="en-US" smtClean="0"/>
              <a:t>‹#›</a:t>
            </a:fld>
            <a:endParaRPr lang="en-US"/>
          </a:p>
        </p:txBody>
      </p:sp>
      <p:sp>
        <p:nvSpPr>
          <p:cNvPr id="8" name="Title 7"/>
          <p:cNvSpPr>
            <a:spLocks noGrp="1"/>
          </p:cNvSpPr>
          <p:nvPr>
            <p:ph type="title"/>
          </p:nvPr>
        </p:nvSpPr>
        <p:spPr/>
        <p:txBody>
          <a:bodyPr rtlCol="0"/>
          <a:lstStyle>
            <a:extLst/>
          </a:lstStyle>
          <a:p>
            <a:r>
              <a:rPr kumimoji="0" lang="en-US" smtClean="0"/>
              <a:t>Click to edit Master title style</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bg>
      <p:bgRef idx="1003">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1143000"/>
          </a:xfrm>
        </p:spPr>
        <p:txBody>
          <a:bodyPr anchor="ctr"/>
          <a:lstStyle>
            <a:lvl1pPr>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5410200"/>
            <a:ext cx="4040188"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6" y="5410200"/>
            <a:ext cx="4041775"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1444294"/>
            <a:ext cx="4040188" cy="3941763"/>
          </a:xfrm>
          <a:ln>
            <a:noFill/>
            <a:prstDash val="sysDash"/>
            <a:miter lim="800000"/>
          </a:ln>
        </p:spPr>
        <p:txBody>
          <a:bodyPr/>
          <a:lstStyle>
            <a:lvl1pPr>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1444294"/>
            <a:ext cx="4041775" cy="3941763"/>
          </a:xfrm>
          <a:ln>
            <a:noFill/>
            <a:prstDash val="sysDash"/>
            <a:miter lim="800000"/>
          </a:ln>
        </p:spPr>
        <p:txBody>
          <a:bodyPr/>
          <a:lstStyle>
            <a:lvl1pPr>
              <a:spcBef>
                <a:spcPts val="0"/>
              </a:spcBef>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extLst/>
          </a:lstStyle>
          <a:p>
            <a:fld id="{4D76C7A3-2981-4F05-B9A8-D40AA4BCBC31}" type="datetimeFigureOut">
              <a:rPr lang="en-US" smtClean="0"/>
              <a:t>2/14/2024</a:t>
            </a:fld>
            <a:endParaRPr lang="en-US"/>
          </a:p>
        </p:txBody>
      </p:sp>
      <p:sp>
        <p:nvSpPr>
          <p:cNvPr id="8" name="Footer Placeholder 7"/>
          <p:cNvSpPr>
            <a:spLocks noGrp="1"/>
          </p:cNvSpPr>
          <p:nvPr>
            <p:ph type="ftr" sz="quarter" idx="11"/>
          </p:nvPr>
        </p:nvSpPr>
        <p:spPr/>
        <p:txBody>
          <a:bodyPr/>
          <a:lstStyle>
            <a:extLst/>
          </a:lstStyle>
          <a:p>
            <a:endParaRPr lang="en-US"/>
          </a:p>
        </p:txBody>
      </p:sp>
      <p:sp>
        <p:nvSpPr>
          <p:cNvPr id="9" name="Slide Number Placeholder 8"/>
          <p:cNvSpPr>
            <a:spLocks noGrp="1"/>
          </p:cNvSpPr>
          <p:nvPr>
            <p:ph type="sldNum" sz="quarter" idx="12"/>
          </p:nvPr>
        </p:nvSpPr>
        <p:spPr/>
        <p:txBody>
          <a:bodyPr/>
          <a:lstStyle>
            <a:extLst/>
          </a:lstStyle>
          <a:p>
            <a:fld id="{CC2153C3-C849-4096-BF78-6642EE2A228A}" type="slidenum">
              <a:rPr lang="en-US" smtClean="0"/>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bg>
      <p:bgRef idx="1002">
        <a:schemeClr val="bg1"/>
      </p:bgRef>
    </p:bg>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extLst/>
          </a:lstStyle>
          <a:p>
            <a:fld id="{4D76C7A3-2981-4F05-B9A8-D40AA4BCBC31}" type="datetimeFigureOut">
              <a:rPr lang="en-US" smtClean="0"/>
              <a:t>2/14/2024</a:t>
            </a:fld>
            <a:endParaRPr lang="en-US"/>
          </a:p>
        </p:txBody>
      </p:sp>
      <p:sp>
        <p:nvSpPr>
          <p:cNvPr id="4" name="Footer Placeholder 3"/>
          <p:cNvSpPr>
            <a:spLocks noGrp="1"/>
          </p:cNvSpPr>
          <p:nvPr>
            <p:ph type="ftr" sz="quarter" idx="11"/>
          </p:nvPr>
        </p:nvSpPr>
        <p:spPr/>
        <p:txBody>
          <a:bodyPr/>
          <a:lstStyle>
            <a:extLst/>
          </a:lstStyle>
          <a:p>
            <a:endParaRPr lang="en-US"/>
          </a:p>
        </p:txBody>
      </p:sp>
      <p:sp>
        <p:nvSpPr>
          <p:cNvPr id="5" name="Slide Number Placeholder 4"/>
          <p:cNvSpPr>
            <a:spLocks noGrp="1"/>
          </p:cNvSpPr>
          <p:nvPr>
            <p:ph type="sldNum" sz="quarter" idx="12"/>
          </p:nvPr>
        </p:nvSpPr>
        <p:spPr/>
        <p:txBody>
          <a:bodyPr/>
          <a:lstStyle>
            <a:extLst/>
          </a:lstStyle>
          <a:p>
            <a:fld id="{CC2153C3-C849-4096-BF78-6642EE2A228A}" type="slidenum">
              <a:rPr lang="en-US" smtClean="0"/>
              <a:t>‹#›</a:t>
            </a:fld>
            <a:endParaRPr lang="en-US"/>
          </a:p>
        </p:txBody>
      </p:sp>
      <p:sp>
        <p:nvSpPr>
          <p:cNvPr id="6" name="Title 5"/>
          <p:cNvSpPr>
            <a:spLocks noGrp="1"/>
          </p:cNvSpPr>
          <p:nvPr>
            <p:ph type="title"/>
          </p:nvPr>
        </p:nvSpPr>
        <p:spPr/>
        <p:txBody>
          <a:bodyPr rtlCol="0"/>
          <a:lstStyle>
            <a:extLst/>
          </a:lstStyle>
          <a:p>
            <a:r>
              <a:rPr kumimoji="0" lang="en-US" smtClean="0"/>
              <a:t>Click to edit Master title style</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extLst/>
          </a:lstStyle>
          <a:p>
            <a:fld id="{4D76C7A3-2981-4F05-B9A8-D40AA4BCBC31}" type="datetimeFigureOut">
              <a:rPr lang="en-US" smtClean="0"/>
              <a:t>2/14/2024</a:t>
            </a:fld>
            <a:endParaRPr lang="en-US"/>
          </a:p>
        </p:txBody>
      </p:sp>
      <p:sp>
        <p:nvSpPr>
          <p:cNvPr id="3" name="Footer Placeholder 2"/>
          <p:cNvSpPr>
            <a:spLocks noGrp="1"/>
          </p:cNvSpPr>
          <p:nvPr>
            <p:ph type="ftr" sz="quarter" idx="11"/>
          </p:nvPr>
        </p:nvSpPr>
        <p:spPr/>
        <p:txBody>
          <a:bodyPr/>
          <a:lstStyle>
            <a:extLst/>
          </a:lstStyle>
          <a:p>
            <a:endParaRPr lang="en-US"/>
          </a:p>
        </p:txBody>
      </p:sp>
      <p:sp>
        <p:nvSpPr>
          <p:cNvPr id="4" name="Slide Number Placeholder 3"/>
          <p:cNvSpPr>
            <a:spLocks noGrp="1"/>
          </p:cNvSpPr>
          <p:nvPr>
            <p:ph type="sldNum" sz="quarter" idx="12"/>
          </p:nvPr>
        </p:nvSpPr>
        <p:spPr/>
        <p:txBody>
          <a:bodyPr/>
          <a:lstStyle>
            <a:extLst/>
          </a:lstStyle>
          <a:p>
            <a:fld id="{CC2153C3-C849-4096-BF78-6642EE2A228A}"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3">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914400" y="4876800"/>
            <a:ext cx="7481776" cy="457200"/>
          </a:xfrm>
        </p:spPr>
        <p:txBody>
          <a:bodyPr vert="horz" anchor="t">
            <a:noAutofit/>
            <a:sp3d prstMaterial="softEdge">
              <a:bevelT w="0" h="0"/>
            </a:sp3d>
          </a:bodyPr>
          <a:lstStyle>
            <a:lvl1pPr algn="r">
              <a:buNone/>
              <a:defRPr sz="2500" b="0">
                <a:solidFill>
                  <a:schemeClr val="accent1"/>
                </a:solidFill>
                <a:effectLst/>
              </a:defRPr>
            </a:lvl1pPr>
            <a:extLst/>
          </a:lstStyle>
          <a:p>
            <a:r>
              <a:rPr kumimoji="0" lang="en-US" smtClean="0"/>
              <a:t>Click to edit Master title style</a:t>
            </a:r>
            <a:endParaRPr kumimoji="0" lang="en-US"/>
          </a:p>
        </p:txBody>
      </p:sp>
      <p:sp>
        <p:nvSpPr>
          <p:cNvPr id="3" name="Text Placeholder 2"/>
          <p:cNvSpPr>
            <a:spLocks noGrp="1"/>
          </p:cNvSpPr>
          <p:nvPr>
            <p:ph type="body" idx="2"/>
          </p:nvPr>
        </p:nvSpPr>
        <p:spPr>
          <a:xfrm>
            <a:off x="4419600" y="5355102"/>
            <a:ext cx="3974592" cy="914400"/>
          </a:xfrm>
        </p:spPr>
        <p:txBody>
          <a:bodyPr/>
          <a:lstStyle>
            <a:lvl1pPr marL="0" indent="0" algn="r">
              <a:buNone/>
              <a:defRPr sz="1600"/>
            </a:lvl1pPr>
            <a:lvl2pPr>
              <a:buNone/>
              <a:defRPr sz="1200"/>
            </a:lvl2pPr>
            <a:lvl3pPr>
              <a:buNone/>
              <a:defRPr sz="1000"/>
            </a:lvl3pPr>
            <a:lvl4pPr>
              <a:buNone/>
              <a:defRPr sz="900"/>
            </a:lvl4pPr>
            <a:lvl5pPr>
              <a:buNone/>
              <a:defRPr sz="900"/>
            </a:lvl5pPr>
            <a:extLst/>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914400" y="274320"/>
            <a:ext cx="7479792" cy="4572000"/>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a:xfrm>
            <a:off x="6727032" y="6407944"/>
            <a:ext cx="1920240" cy="365760"/>
          </a:xfrm>
        </p:spPr>
        <p:txBody>
          <a:bodyPr/>
          <a:lstStyle>
            <a:extLst/>
          </a:lstStyle>
          <a:p>
            <a:fld id="{4D76C7A3-2981-4F05-B9A8-D40AA4BCBC31}" type="datetimeFigureOut">
              <a:rPr lang="en-US" smtClean="0"/>
              <a:t>2/14/2024</a:t>
            </a:fld>
            <a:endParaRPr lang="en-US"/>
          </a:p>
        </p:txBody>
      </p:sp>
      <p:sp>
        <p:nvSpPr>
          <p:cNvPr id="6" name="Footer Placeholder 5"/>
          <p:cNvSpPr>
            <a:spLocks noGrp="1"/>
          </p:cNvSpPr>
          <p:nvPr>
            <p:ph type="ftr" sz="quarter" idx="11"/>
          </p:nvPr>
        </p:nvSpPr>
        <p:spPr/>
        <p:txBody>
          <a:bodyPr/>
          <a:lstStyle>
            <a:extLst/>
          </a:lstStyle>
          <a:p>
            <a:endParaRPr lang="en-US"/>
          </a:p>
        </p:txBody>
      </p:sp>
      <p:sp>
        <p:nvSpPr>
          <p:cNvPr id="7" name="Slide Number Placeholder 6"/>
          <p:cNvSpPr>
            <a:spLocks noGrp="1"/>
          </p:cNvSpPr>
          <p:nvPr>
            <p:ph type="sldNum" sz="quarter" idx="12"/>
          </p:nvPr>
        </p:nvSpPr>
        <p:spPr/>
        <p:txBody>
          <a:bodyPr/>
          <a:lstStyle>
            <a:extLst/>
          </a:lstStyle>
          <a:p>
            <a:fld id="{CC2153C3-C849-4096-BF78-6642EE2A228A}" type="slidenum">
              <a:rPr lang="en-US" smtClean="0"/>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2">
        <a:schemeClr val="bg1"/>
      </p:bgRef>
    </p:bg>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1141232" y="5443402"/>
            <a:ext cx="7162800" cy="648232"/>
          </a:xfrm>
          <a:noFill/>
        </p:spPr>
        <p:txBody>
          <a:bodyPr lIns="91440" tIns="0" rIns="91440" anchor="t"/>
          <a:lstStyle>
            <a:lvl1pPr marL="0" marR="18288" indent="0" algn="r">
              <a:buNone/>
              <a:defRPr sz="1400"/>
            </a:lvl1pPr>
            <a:lvl2pPr>
              <a:defRPr sz="1200"/>
            </a:lvl2pPr>
            <a:lvl3pPr>
              <a:defRPr sz="1000"/>
            </a:lvl3pPr>
            <a:lvl4pPr>
              <a:defRPr sz="900"/>
            </a:lvl4pPr>
            <a:lvl5pPr>
              <a:defRPr sz="900"/>
            </a:lvl5pPr>
            <a:extLst/>
          </a:lstStyle>
          <a:p>
            <a:pPr lvl="0" eaLnBrk="1" latinLnBrk="0" hangingPunct="1"/>
            <a:r>
              <a:rPr kumimoji="0" lang="en-US" smtClean="0"/>
              <a:t>Click to edit Master text styles</a:t>
            </a:r>
          </a:p>
        </p:txBody>
      </p:sp>
      <p:sp>
        <p:nvSpPr>
          <p:cNvPr id="3" name="Picture Placeholder 2"/>
          <p:cNvSpPr>
            <a:spLocks noGrp="1"/>
          </p:cNvSpPr>
          <p:nvPr>
            <p:ph type="pic" idx="1"/>
          </p:nvPr>
        </p:nvSpPr>
        <p:spPr>
          <a:xfrm>
            <a:off x="228600" y="189968"/>
            <a:ext cx="8686800" cy="4389120"/>
          </a:xfrm>
          <a:prstGeom prst="rect">
            <a:avLst/>
          </a:prstGeom>
          <a:solidFill>
            <a:schemeClr val="bg2"/>
          </a:solidFill>
          <a:ln>
            <a:solidFill>
              <a:schemeClr val="bg1"/>
            </a:solidFill>
          </a:ln>
          <a:effectLst>
            <a:innerShdw blurRad="95250">
              <a:srgbClr val="000000"/>
            </a:innerShdw>
          </a:effectLst>
        </p:spPr>
        <p:txBody>
          <a:bodyPr/>
          <a:lstStyle>
            <a:lvl1pPr marL="0" indent="0">
              <a:buNone/>
              <a:defRPr sz="3200"/>
            </a:lvl1pPr>
            <a:extLst/>
          </a:lstStyle>
          <a:p>
            <a:r>
              <a:rPr kumimoji="0" lang="en-US" smtClean="0"/>
              <a:t>Click icon to add picture</a:t>
            </a:r>
            <a:endParaRPr kumimoji="0" lang="en-US" dirty="0"/>
          </a:p>
        </p:txBody>
      </p:sp>
      <p:sp>
        <p:nvSpPr>
          <p:cNvPr id="5" name="Date Placeholder 4"/>
          <p:cNvSpPr>
            <a:spLocks noGrp="1"/>
          </p:cNvSpPr>
          <p:nvPr>
            <p:ph type="dt" sz="half" idx="10"/>
          </p:nvPr>
        </p:nvSpPr>
        <p:spPr/>
        <p:txBody>
          <a:bodyPr/>
          <a:lstStyle>
            <a:lvl1pPr>
              <a:defRPr>
                <a:solidFill>
                  <a:schemeClr val="tx1"/>
                </a:solidFill>
              </a:defRPr>
            </a:lvl1pPr>
            <a:extLst/>
          </a:lstStyle>
          <a:p>
            <a:fld id="{4D76C7A3-2981-4F05-B9A8-D40AA4BCBC31}" type="datetimeFigureOut">
              <a:rPr lang="en-US" smtClean="0"/>
              <a:t>2/14/2024</a:t>
            </a:fld>
            <a:endParaRPr lang="en-US"/>
          </a:p>
        </p:txBody>
      </p:sp>
      <p:sp>
        <p:nvSpPr>
          <p:cNvPr id="6" name="Footer Placeholder 5"/>
          <p:cNvSpPr>
            <a:spLocks noGrp="1"/>
          </p:cNvSpPr>
          <p:nvPr>
            <p:ph type="ftr" sz="quarter" idx="11"/>
          </p:nvPr>
        </p:nvSpPr>
        <p:spPr>
          <a:xfrm>
            <a:off x="4380072" y="6407944"/>
            <a:ext cx="2350681" cy="365125"/>
          </a:xfrm>
        </p:spPr>
        <p:txBody>
          <a:bodyPr/>
          <a:lstStyle>
            <a:lvl1pPr>
              <a:defRPr>
                <a:solidFill>
                  <a:schemeClr val="tx1"/>
                </a:solidFill>
              </a:defRPr>
            </a:lvl1pPr>
            <a:extLst/>
          </a:lstStyle>
          <a:p>
            <a:endParaRPr lang="en-US"/>
          </a:p>
        </p:txBody>
      </p:sp>
      <p:sp>
        <p:nvSpPr>
          <p:cNvPr id="7" name="Slide Number Placeholder 6"/>
          <p:cNvSpPr>
            <a:spLocks noGrp="1"/>
          </p:cNvSpPr>
          <p:nvPr>
            <p:ph type="sldNum" sz="quarter" idx="12"/>
          </p:nvPr>
        </p:nvSpPr>
        <p:spPr/>
        <p:txBody>
          <a:bodyPr/>
          <a:lstStyle>
            <a:lvl1pPr>
              <a:defRPr>
                <a:solidFill>
                  <a:schemeClr val="tx1"/>
                </a:solidFill>
              </a:defRPr>
            </a:lvl1pPr>
            <a:extLst/>
          </a:lstStyle>
          <a:p>
            <a:fld id="{CC2153C3-C849-4096-BF78-6642EE2A228A}" type="slidenum">
              <a:rPr lang="en-US" smtClean="0"/>
              <a:t>‹#›</a:t>
            </a:fld>
            <a:endParaRPr lang="en-US"/>
          </a:p>
        </p:txBody>
      </p:sp>
      <p:sp>
        <p:nvSpPr>
          <p:cNvPr id="2" name="Title 1"/>
          <p:cNvSpPr>
            <a:spLocks noGrp="1"/>
          </p:cNvSpPr>
          <p:nvPr>
            <p:ph type="title"/>
          </p:nvPr>
        </p:nvSpPr>
        <p:spPr>
          <a:xfrm>
            <a:off x="228600" y="4865122"/>
            <a:ext cx="8075432" cy="562672"/>
          </a:xfrm>
          <a:noFill/>
        </p:spPr>
        <p:txBody>
          <a:bodyPr anchor="t">
            <a:sp3d prstMaterial="softEdge"/>
          </a:bodyPr>
          <a:lstStyle>
            <a:lvl1pPr marR="0" algn="r">
              <a:buNone/>
              <a:defRPr sz="3000" b="0">
                <a:solidFill>
                  <a:schemeClr val="accent1"/>
                </a:solidFill>
                <a:effectLst>
                  <a:outerShdw blurRad="50800" dist="25000" dir="5400000" algn="t" rotWithShape="0">
                    <a:prstClr val="black">
                      <a:alpha val="45000"/>
                    </a:prstClr>
                  </a:outerShdw>
                </a:effectLst>
              </a:defRPr>
            </a:lvl1pPr>
            <a:extLst/>
          </a:lstStyle>
          <a:p>
            <a:r>
              <a:rPr kumimoji="0" lang="en-US" smtClean="0"/>
              <a:t>Click to edit Master title style</a:t>
            </a:r>
            <a:endParaRPr kumimoji="0" lang="en-US"/>
          </a:p>
        </p:txBody>
      </p:sp>
      <p:sp>
        <p:nvSpPr>
          <p:cNvPr id="8" name="Freeform 7"/>
          <p:cNvSpPr>
            <a:spLocks/>
          </p:cNvSpPr>
          <p:nvPr/>
        </p:nvSpPr>
        <p:spPr bwMode="auto">
          <a:xfrm>
            <a:off x="716436" y="5001993"/>
            <a:ext cx="3802003" cy="1443111"/>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329" y="347"/>
                </a:moveTo>
                <a:lnTo>
                  <a:pt x="7156" y="682"/>
                </a:lnTo>
                <a:lnTo>
                  <a:pt x="5229" y="682"/>
                </a:lnTo>
                <a:lnTo>
                  <a:pt x="-328" y="345"/>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9" name="Freeform 8"/>
          <p:cNvSpPr>
            <a:spLocks/>
          </p:cNvSpPr>
          <p:nvPr/>
        </p:nvSpPr>
        <p:spPr bwMode="auto">
          <a:xfrm>
            <a:off x="-53561" y="5785023"/>
            <a:ext cx="3802003"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817" y="97"/>
                </a:moveTo>
                <a:lnTo>
                  <a:pt x="6408" y="682"/>
                </a:lnTo>
                <a:lnTo>
                  <a:pt x="5232" y="685"/>
                </a:lnTo>
                <a:lnTo>
                  <a:pt x="829" y="101"/>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0" name="Right Triangle 9"/>
          <p:cNvSpPr>
            <a:spLocks/>
          </p:cNvSpPr>
          <p:nvPr/>
        </p:nvSpPr>
        <p:spPr bwMode="auto">
          <a:xfrm>
            <a:off x="-6042" y="5791253"/>
            <a:ext cx="3402314" cy="1080868"/>
          </a:xfrm>
          <a:prstGeom prst="rtTriangle">
            <a:avLst/>
          </a:prstGeom>
          <a:blipFill>
            <a:blip r:embed="rId2">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1" name="Straight Connector 10"/>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12" name="Chevron 11"/>
          <p:cNvSpPr/>
          <p:nvPr/>
        </p:nvSpPr>
        <p:spPr>
          <a:xfrm>
            <a:off x="8664112"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
        <p:nvSpPr>
          <p:cNvPr id="13" name="Chevron 12"/>
          <p:cNvSpPr/>
          <p:nvPr/>
        </p:nvSpPr>
        <p:spPr>
          <a:xfrm>
            <a:off x="8477696"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3" name="Freeform 12"/>
          <p:cNvSpPr>
            <a:spLocks/>
          </p:cNvSpPr>
          <p:nvPr/>
        </p:nvSpPr>
        <p:spPr bwMode="auto">
          <a:xfrm>
            <a:off x="716436" y="5001993"/>
            <a:ext cx="3802003" cy="1443111"/>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329" y="347"/>
                </a:moveTo>
                <a:lnTo>
                  <a:pt x="7156" y="682"/>
                </a:lnTo>
                <a:lnTo>
                  <a:pt x="5229" y="682"/>
                </a:lnTo>
                <a:lnTo>
                  <a:pt x="-328" y="345"/>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2" name="Freeform 11"/>
          <p:cNvSpPr>
            <a:spLocks/>
          </p:cNvSpPr>
          <p:nvPr/>
        </p:nvSpPr>
        <p:spPr bwMode="auto">
          <a:xfrm>
            <a:off x="-53561" y="5785023"/>
            <a:ext cx="3802003"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817" y="97"/>
                </a:moveTo>
                <a:lnTo>
                  <a:pt x="6408" y="682"/>
                </a:lnTo>
                <a:lnTo>
                  <a:pt x="5232" y="685"/>
                </a:lnTo>
                <a:lnTo>
                  <a:pt x="829" y="101"/>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4" name="Right Triangle 13"/>
          <p:cNvSpPr>
            <a:spLocks/>
          </p:cNvSpPr>
          <p:nvPr/>
        </p:nvSpPr>
        <p:spPr bwMode="auto">
          <a:xfrm>
            <a:off x="-6042" y="5791253"/>
            <a:ext cx="3402314" cy="1080868"/>
          </a:xfrm>
          <a:prstGeom prst="rtTriangle">
            <a:avLst/>
          </a:prstGeom>
          <a:blipFill>
            <a:blip r:embed="rId13">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5" name="Straight Connector 14"/>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Title Placeholder 8"/>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scene3d>
            <a:sp3d prstMaterial="softEdge">
              <a:bevelT w="25400" h="25400"/>
            </a:sp3d>
          </a:bodyPr>
          <a:lstStyle>
            <a:extLst/>
          </a:lstStyle>
          <a:p>
            <a:r>
              <a:rPr kumimoji="0" lang="en-US" smtClean="0"/>
              <a:t>Click to edit Master title style</a:t>
            </a:r>
            <a:endParaRPr kumimoji="0" lang="en-US"/>
          </a:p>
        </p:txBody>
      </p:sp>
      <p:sp>
        <p:nvSpPr>
          <p:cNvPr id="30" name="Text Placeholder 29"/>
          <p:cNvSpPr>
            <a:spLocks noGrp="1"/>
          </p:cNvSpPr>
          <p:nvPr>
            <p:ph type="body" idx="1"/>
          </p:nvPr>
        </p:nvSpPr>
        <p:spPr>
          <a:xfrm>
            <a:off x="457200" y="1481328"/>
            <a:ext cx="8229600" cy="4525963"/>
          </a:xfrm>
          <a:prstGeom prst="rect">
            <a:avLst/>
          </a:prstGeom>
        </p:spPr>
        <p:txBody>
          <a:bodyPr vert="horz">
            <a:normAutofit/>
          </a:bodyPr>
          <a:lstStyle>
            <a:extLst/>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0" name="Date Placeholder 9"/>
          <p:cNvSpPr>
            <a:spLocks noGrp="1"/>
          </p:cNvSpPr>
          <p:nvPr>
            <p:ph type="dt" sz="half" idx="2"/>
          </p:nvPr>
        </p:nvSpPr>
        <p:spPr>
          <a:xfrm>
            <a:off x="6727032" y="6407944"/>
            <a:ext cx="1920240" cy="365760"/>
          </a:xfrm>
          <a:prstGeom prst="rect">
            <a:avLst/>
          </a:prstGeom>
        </p:spPr>
        <p:txBody>
          <a:bodyPr vert="horz" anchor="b"/>
          <a:lstStyle>
            <a:lvl1pPr algn="l" eaLnBrk="1" latinLnBrk="0" hangingPunct="1">
              <a:defRPr kumimoji="0" sz="1000">
                <a:solidFill>
                  <a:schemeClr val="tx1"/>
                </a:solidFill>
              </a:defRPr>
            </a:lvl1pPr>
            <a:extLst/>
          </a:lstStyle>
          <a:p>
            <a:fld id="{4D76C7A3-2981-4F05-B9A8-D40AA4BCBC31}" type="datetimeFigureOut">
              <a:rPr lang="en-US" smtClean="0"/>
              <a:t>2/14/2024</a:t>
            </a:fld>
            <a:endParaRPr lang="en-US"/>
          </a:p>
        </p:txBody>
      </p:sp>
      <p:sp>
        <p:nvSpPr>
          <p:cNvPr id="22" name="Footer Placeholder 21"/>
          <p:cNvSpPr>
            <a:spLocks noGrp="1"/>
          </p:cNvSpPr>
          <p:nvPr>
            <p:ph type="ftr" sz="quarter" idx="3"/>
          </p:nvPr>
        </p:nvSpPr>
        <p:spPr>
          <a:xfrm>
            <a:off x="4380072" y="6407944"/>
            <a:ext cx="2350681" cy="365125"/>
          </a:xfrm>
          <a:prstGeom prst="rect">
            <a:avLst/>
          </a:prstGeom>
        </p:spPr>
        <p:txBody>
          <a:bodyPr vert="horz" anchor="b"/>
          <a:lstStyle>
            <a:lvl1pPr algn="r" eaLnBrk="1" latinLnBrk="0" hangingPunct="1">
              <a:defRPr kumimoji="0" sz="1000">
                <a:solidFill>
                  <a:schemeClr val="tx1"/>
                </a:solidFill>
              </a:defRPr>
            </a:lvl1pPr>
            <a:extLst/>
          </a:lstStyle>
          <a:p>
            <a:endParaRPr lang="en-US"/>
          </a:p>
        </p:txBody>
      </p:sp>
      <p:sp>
        <p:nvSpPr>
          <p:cNvPr id="18" name="Slide Number Placeholder 17"/>
          <p:cNvSpPr>
            <a:spLocks noGrp="1"/>
          </p:cNvSpPr>
          <p:nvPr>
            <p:ph type="sldNum" sz="quarter" idx="4"/>
          </p:nvPr>
        </p:nvSpPr>
        <p:spPr>
          <a:xfrm>
            <a:off x="8647272" y="6407944"/>
            <a:ext cx="365760" cy="365125"/>
          </a:xfrm>
          <a:prstGeom prst="rect">
            <a:avLst/>
          </a:prstGeom>
        </p:spPr>
        <p:txBody>
          <a:bodyPr vert="horz" anchor="b"/>
          <a:lstStyle>
            <a:lvl1pPr algn="r" eaLnBrk="1" latinLnBrk="0" hangingPunct="1">
              <a:defRPr kumimoji="0" sz="1000" b="0">
                <a:solidFill>
                  <a:schemeClr val="tx1"/>
                </a:solidFill>
              </a:defRPr>
            </a:lvl1pPr>
            <a:extLst/>
          </a:lstStyle>
          <a:p>
            <a:fld id="{CC2153C3-C849-4096-BF78-6642EE2A228A}"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733" r:id="rId1"/>
    <p:sldLayoutId id="2147483734" r:id="rId2"/>
    <p:sldLayoutId id="2147483735" r:id="rId3"/>
    <p:sldLayoutId id="2147483736" r:id="rId4"/>
    <p:sldLayoutId id="2147483737" r:id="rId5"/>
    <p:sldLayoutId id="2147483738" r:id="rId6"/>
    <p:sldLayoutId id="2147483739" r:id="rId7"/>
    <p:sldLayoutId id="2147483740" r:id="rId8"/>
    <p:sldLayoutId id="2147483741" r:id="rId9"/>
    <p:sldLayoutId id="2147483742" r:id="rId10"/>
    <p:sldLayoutId id="2147483743" r:id="rId11"/>
  </p:sldLayoutIdLst>
  <p:txStyles>
    <p:titleStyle>
      <a:lvl1pPr algn="l" rtl="0" eaLnBrk="1" latinLnBrk="0" hangingPunct="1">
        <a:spcBef>
          <a:spcPct val="0"/>
        </a:spcBef>
        <a:buNone/>
        <a:defRPr kumimoji="0" sz="4100" b="1" kern="1200">
          <a:solidFill>
            <a:schemeClr val="tx2"/>
          </a:solidFill>
          <a:effectLst>
            <a:outerShdw blurRad="31750" dist="25400" dir="5400000" algn="tl" rotWithShape="0">
              <a:srgbClr val="000000">
                <a:alpha val="25000"/>
              </a:srgbClr>
            </a:outerShdw>
          </a:effectLst>
          <a:latin typeface="+mj-lt"/>
          <a:ea typeface="+mj-ea"/>
          <a:cs typeface="+mj-cs"/>
        </a:defRPr>
      </a:lvl1pPr>
      <a:extLst/>
    </p:titleStyle>
    <p:bodyStyle>
      <a:lvl1pPr marL="365760" indent="-256032" algn="l" rtl="0" eaLnBrk="1" latinLnBrk="0" hangingPunct="1">
        <a:spcBef>
          <a:spcPts val="400"/>
        </a:spcBef>
        <a:spcAft>
          <a:spcPts val="0"/>
        </a:spcAft>
        <a:buClr>
          <a:schemeClr val="accent1"/>
        </a:buClr>
        <a:buSzPct val="68000"/>
        <a:buFont typeface="Wingdings 3"/>
        <a:buChar char=""/>
        <a:defRPr kumimoji="0" sz="2700" kern="1200">
          <a:solidFill>
            <a:schemeClr val="tx1"/>
          </a:solidFill>
          <a:latin typeface="+mn-lt"/>
          <a:ea typeface="+mn-ea"/>
          <a:cs typeface="+mn-cs"/>
        </a:defRPr>
      </a:lvl1pPr>
      <a:lvl2pPr marL="621792" indent="-228600" algn="l" rtl="0" eaLnBrk="1" latinLnBrk="0" hangingPunct="1">
        <a:spcBef>
          <a:spcPts val="324"/>
        </a:spcBef>
        <a:buClr>
          <a:schemeClr val="accent1"/>
        </a:buClr>
        <a:buFont typeface="Verdana"/>
        <a:buChar char="◦"/>
        <a:defRPr kumimoji="0" sz="2300" kern="1200">
          <a:solidFill>
            <a:schemeClr val="tx1"/>
          </a:solidFill>
          <a:latin typeface="+mn-lt"/>
          <a:ea typeface="+mn-ea"/>
          <a:cs typeface="+mn-cs"/>
        </a:defRPr>
      </a:lvl2pPr>
      <a:lvl3pPr marL="859536" indent="-228600" algn="l" rtl="0" eaLnBrk="1" latinLnBrk="0" hangingPunct="1">
        <a:spcBef>
          <a:spcPts val="350"/>
        </a:spcBef>
        <a:buClr>
          <a:schemeClr val="accent2"/>
        </a:buClr>
        <a:buSzPct val="100000"/>
        <a:buFont typeface="Wingdings 2"/>
        <a:buChar char=""/>
        <a:defRPr kumimoji="0" sz="2100" kern="1200">
          <a:solidFill>
            <a:schemeClr val="tx1"/>
          </a:solidFill>
          <a:latin typeface="+mn-lt"/>
          <a:ea typeface="+mn-ea"/>
          <a:cs typeface="+mn-cs"/>
        </a:defRPr>
      </a:lvl3pPr>
      <a:lvl4pPr marL="1143000" indent="-228600" algn="l" rtl="0" eaLnBrk="1" latinLnBrk="0" hangingPunct="1">
        <a:spcBef>
          <a:spcPts val="350"/>
        </a:spcBef>
        <a:buClr>
          <a:schemeClr val="accent2"/>
        </a:buClr>
        <a:buFont typeface="Wingdings 2"/>
        <a:buChar char=""/>
        <a:defRPr kumimoji="0" sz="1900" kern="1200">
          <a:solidFill>
            <a:schemeClr val="tx1"/>
          </a:solidFill>
          <a:latin typeface="+mn-lt"/>
          <a:ea typeface="+mn-ea"/>
          <a:cs typeface="+mn-cs"/>
        </a:defRPr>
      </a:lvl4pPr>
      <a:lvl5pPr marL="1371600" indent="-228600" algn="l" rtl="0" eaLnBrk="1" latinLnBrk="0" hangingPunct="1">
        <a:spcBef>
          <a:spcPts val="350"/>
        </a:spcBef>
        <a:buClr>
          <a:schemeClr val="accent2"/>
        </a:buClr>
        <a:buFont typeface="Wingdings 2"/>
        <a:buChar char=""/>
        <a:defRPr kumimoji="0" sz="1800"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hyperlink" Target="https://www.zoho.com/books/accounting-terms/credit-entry.html" TargetMode="Externa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hyperlink" Target="https://corporatefinanceinstitute.com/resources/accounting/types-of-assets/" TargetMode="External"/><Relationship Id="rId2" Type="http://schemas.openxmlformats.org/officeDocument/2006/relationships/hyperlink" Target="https://corporatefinanceinstitute.com/resources/accounting/stockholders-equity-guide/" TargetMode="Externa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685801"/>
            <a:ext cx="7772400" cy="2896562"/>
          </a:xfrm>
        </p:spPr>
        <p:txBody>
          <a:bodyPr>
            <a:normAutofit/>
          </a:bodyPr>
          <a:lstStyle/>
          <a:p>
            <a:pPr algn="ctr"/>
            <a:r>
              <a:rPr lang="en-US" dirty="0" smtClean="0"/>
              <a:t>ACCONTS RECEIVABLE</a:t>
            </a:r>
            <a:br>
              <a:rPr lang="en-US" dirty="0" smtClean="0"/>
            </a:br>
            <a:r>
              <a:rPr lang="en-US" dirty="0" smtClean="0"/>
              <a:t> AND</a:t>
            </a:r>
            <a:br>
              <a:rPr lang="en-US" dirty="0" smtClean="0"/>
            </a:br>
            <a:r>
              <a:rPr lang="en-US" dirty="0" smtClean="0"/>
              <a:t>PAYABLE MANAGEMENT  </a:t>
            </a:r>
            <a:endParaRPr lang="en-US" dirty="0"/>
          </a:p>
        </p:txBody>
      </p:sp>
      <p:sp>
        <p:nvSpPr>
          <p:cNvPr id="3" name="Subtitle 2"/>
          <p:cNvSpPr>
            <a:spLocks noGrp="1"/>
          </p:cNvSpPr>
          <p:nvPr>
            <p:ph type="subTitle" idx="1"/>
          </p:nvPr>
        </p:nvSpPr>
        <p:spPr/>
        <p:txBody>
          <a:bodyPr/>
          <a:lstStyle/>
          <a:p>
            <a:endParaRPr lang="en-US"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Autofit/>
          </a:bodyPr>
          <a:lstStyle/>
          <a:p>
            <a:endParaRPr lang="en-US" sz="2000" dirty="0" smtClean="0"/>
          </a:p>
          <a:p>
            <a:r>
              <a:rPr lang="en-US" sz="2000" dirty="0" smtClean="0"/>
              <a:t>Sundry Creditors means that whenever we purchase any goods from our business by borrowing from a Party / Company / Firm, we know that Party / Company in the accounting language as Sundry Creditors. All such people come under Sundry Creditors, from whom we buy goods on credit in business and those who have to pay us are called Sundry Creditors</a:t>
            </a:r>
          </a:p>
          <a:p>
            <a:pPr>
              <a:buNone/>
            </a:pPr>
            <a:endParaRPr lang="en-US" sz="2000" dirty="0" smtClean="0"/>
          </a:p>
          <a:p>
            <a:r>
              <a:rPr lang="en-US" sz="2000" dirty="0" smtClean="0"/>
              <a:t>Sundry creditors represent a liability on the company's balance sheet, indicating an obligation to pay in future. </a:t>
            </a:r>
          </a:p>
          <a:p>
            <a:endParaRPr lang="en-US" sz="2000" dirty="0" smtClean="0"/>
          </a:p>
          <a:p>
            <a:endParaRPr lang="en-US" sz="2000" dirty="0"/>
          </a:p>
        </p:txBody>
      </p:sp>
      <p:sp>
        <p:nvSpPr>
          <p:cNvPr id="3" name="Title 2"/>
          <p:cNvSpPr>
            <a:spLocks noGrp="1"/>
          </p:cNvSpPr>
          <p:nvPr>
            <p:ph type="title"/>
          </p:nvPr>
        </p:nvSpPr>
        <p:spPr>
          <a:xfrm>
            <a:off x="457200" y="0"/>
            <a:ext cx="8229600" cy="1524000"/>
          </a:xfrm>
        </p:spPr>
        <p:txBody>
          <a:bodyPr>
            <a:normAutofit/>
          </a:bodyPr>
          <a:lstStyle/>
          <a:p>
            <a:r>
              <a:rPr lang="en-US" dirty="0" smtClean="0"/>
              <a:t/>
            </a:r>
            <a:br>
              <a:rPr lang="en-US" dirty="0" smtClean="0"/>
            </a:br>
            <a:r>
              <a:rPr lang="en-US" dirty="0" smtClean="0"/>
              <a:t>Sundry Creditors </a:t>
            </a:r>
            <a:endParaRPr lang="en-US"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lnSpcReduction="10000"/>
          </a:bodyPr>
          <a:lstStyle/>
          <a:p>
            <a:r>
              <a:rPr lang="en-US" dirty="0" smtClean="0"/>
              <a:t>A person who receives goods or services from a business in </a:t>
            </a:r>
            <a:r>
              <a:rPr lang="en-US" dirty="0" smtClean="0">
                <a:hlinkClick r:id="rId2"/>
              </a:rPr>
              <a:t>credit</a:t>
            </a:r>
            <a:r>
              <a:rPr lang="en-US" dirty="0" smtClean="0"/>
              <a:t> or does not make the payment immediately and is liable to pay the business in the future is called a Sundry Debtor.</a:t>
            </a:r>
          </a:p>
          <a:p>
            <a:r>
              <a:rPr lang="en-US" dirty="0" smtClean="0"/>
              <a:t>Businesses use an account to track these transactions and they are called as Sundry Debtor account or Accounts Receivable.</a:t>
            </a:r>
          </a:p>
          <a:p>
            <a:r>
              <a:rPr lang="en-US" dirty="0" smtClean="0"/>
              <a:t> sundry debtors represent an asset on the company's balance sheet, signifying money receivable from others.</a:t>
            </a:r>
          </a:p>
          <a:p>
            <a:endParaRPr lang="en-US" dirty="0" smtClean="0"/>
          </a:p>
          <a:p>
            <a:endParaRPr lang="en-US" dirty="0"/>
          </a:p>
        </p:txBody>
      </p:sp>
      <p:sp>
        <p:nvSpPr>
          <p:cNvPr id="3" name="Title 2"/>
          <p:cNvSpPr>
            <a:spLocks noGrp="1"/>
          </p:cNvSpPr>
          <p:nvPr>
            <p:ph type="title"/>
          </p:nvPr>
        </p:nvSpPr>
        <p:spPr/>
        <p:txBody>
          <a:bodyPr/>
          <a:lstStyle/>
          <a:p>
            <a:r>
              <a:rPr lang="en-US" dirty="0" smtClean="0"/>
              <a:t>Sundry debtors </a:t>
            </a:r>
            <a:endParaRPr lang="en-US"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fontScale="92500" lnSpcReduction="20000"/>
          </a:bodyPr>
          <a:lstStyle/>
          <a:p>
            <a:r>
              <a:rPr lang="en-US" dirty="0" smtClean="0"/>
              <a:t>you can just change the period and you are ready to start bookkeeping for the new financial year in the same Company data that you have been using so far. This also enables you to compare the reports from different financial years.</a:t>
            </a:r>
          </a:p>
          <a:p>
            <a:r>
              <a:rPr lang="en-US" dirty="0" smtClean="0"/>
              <a:t>We recommend starting fresh series of voucher numbering for your New Financial Year by restarting the voucher numbers for all applicable voucher types used in your business. This helps implement a fresh set of numbering for your books in each financial year and manage your outstanding.</a:t>
            </a:r>
          </a:p>
          <a:p>
            <a:r>
              <a:rPr lang="en-US" dirty="0" smtClean="0"/>
              <a:t>Go to </a:t>
            </a:r>
            <a:r>
              <a:rPr lang="en-US" b="1" dirty="0" smtClean="0"/>
              <a:t>Gateway of Tally</a:t>
            </a:r>
            <a:r>
              <a:rPr lang="en-US" dirty="0" smtClean="0"/>
              <a:t> &gt; Press </a:t>
            </a:r>
            <a:r>
              <a:rPr lang="en-US" b="1" dirty="0" smtClean="0"/>
              <a:t>Alt+F2</a:t>
            </a:r>
            <a:r>
              <a:rPr lang="en-US" dirty="0" smtClean="0"/>
              <a:t> (F2: Period) and enter the dates.</a:t>
            </a:r>
          </a:p>
          <a:p>
            <a:endParaRPr lang="en-US" dirty="0"/>
          </a:p>
        </p:txBody>
      </p:sp>
      <p:sp>
        <p:nvSpPr>
          <p:cNvPr id="3" name="Title 2"/>
          <p:cNvSpPr>
            <a:spLocks noGrp="1"/>
          </p:cNvSpPr>
          <p:nvPr>
            <p:ph type="title"/>
          </p:nvPr>
        </p:nvSpPr>
        <p:spPr/>
        <p:txBody>
          <a:bodyPr>
            <a:normAutofit fontScale="90000"/>
          </a:bodyPr>
          <a:lstStyle/>
          <a:p>
            <a:r>
              <a:rPr lang="en-US" dirty="0" smtClean="0"/>
              <a:t>CHANGING ACCOUNTING PERIOD </a:t>
            </a:r>
            <a:endParaRPr lang="en-US"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endParaRPr lang="en-US" dirty="0"/>
          </a:p>
        </p:txBody>
      </p:sp>
      <p:sp>
        <p:nvSpPr>
          <p:cNvPr id="7" name="Content Placeholder 6"/>
          <p:cNvSpPr>
            <a:spLocks noGrp="1"/>
          </p:cNvSpPr>
          <p:nvPr>
            <p:ph idx="1"/>
          </p:nvPr>
        </p:nvSpPr>
        <p:spPr/>
        <p:txBody>
          <a:bodyPr>
            <a:normAutofit/>
          </a:bodyPr>
          <a:lstStyle/>
          <a:p>
            <a:pPr algn="ctr">
              <a:buNone/>
            </a:pPr>
            <a:r>
              <a:rPr lang="en-US" sz="5400" dirty="0" smtClean="0"/>
              <a:t>ACTIVATION</a:t>
            </a:r>
          </a:p>
          <a:p>
            <a:pPr algn="ctr">
              <a:buNone/>
            </a:pPr>
            <a:r>
              <a:rPr lang="en-US" sz="5400" dirty="0" smtClean="0"/>
              <a:t>   OF </a:t>
            </a:r>
          </a:p>
          <a:p>
            <a:pPr algn="ctr">
              <a:buNone/>
            </a:pPr>
            <a:r>
              <a:rPr lang="en-US" sz="5400" dirty="0" smtClean="0"/>
              <a:t>BILL WISE DETAIL </a:t>
            </a:r>
          </a:p>
          <a:p>
            <a:pPr algn="ctr">
              <a:buNone/>
            </a:pPr>
            <a:r>
              <a:rPr lang="en-US" sz="5400" dirty="0" smtClean="0"/>
              <a:t>IN</a:t>
            </a:r>
          </a:p>
          <a:p>
            <a:pPr algn="ctr">
              <a:buNone/>
            </a:pPr>
            <a:r>
              <a:rPr lang="en-US" sz="5400" dirty="0" smtClean="0"/>
              <a:t> TALLY ERP.9 </a:t>
            </a:r>
            <a:endParaRPr lang="en-US" sz="5400"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4"/>
          <p:cNvPicPr>
            <a:picLocks noChangeAspect="1" noChangeArrowheads="1"/>
          </p:cNvPicPr>
          <p:nvPr/>
        </p:nvPicPr>
        <p:blipFill>
          <a:blip r:embed="rId2"/>
          <a:srcRect/>
          <a:stretch>
            <a:fillRect/>
          </a:stretch>
        </p:blipFill>
        <p:spPr bwMode="auto">
          <a:xfrm>
            <a:off x="609600" y="1524000"/>
            <a:ext cx="6781800" cy="2133600"/>
          </a:xfrm>
          <a:prstGeom prst="rect">
            <a:avLst/>
          </a:prstGeom>
          <a:noFill/>
          <a:ln w="9525">
            <a:noFill/>
            <a:miter lim="800000"/>
            <a:headEnd/>
            <a:tailEnd/>
          </a:ln>
          <a:effectLst/>
        </p:spPr>
      </p:pic>
      <p:sp>
        <p:nvSpPr>
          <p:cNvPr id="3" name="TextBox 2"/>
          <p:cNvSpPr txBox="1"/>
          <p:nvPr/>
        </p:nvSpPr>
        <p:spPr>
          <a:xfrm>
            <a:off x="685800" y="381000"/>
            <a:ext cx="7848600" cy="646331"/>
          </a:xfrm>
          <a:prstGeom prst="rect">
            <a:avLst/>
          </a:prstGeom>
          <a:noFill/>
        </p:spPr>
        <p:txBody>
          <a:bodyPr wrap="square" rtlCol="0">
            <a:spAutoFit/>
          </a:bodyPr>
          <a:lstStyle/>
          <a:p>
            <a:r>
              <a:rPr lang="en-US" dirty="0"/>
              <a:t>if you have Set </a:t>
            </a:r>
            <a:r>
              <a:rPr lang="en-US" b="1" dirty="0"/>
              <a:t>Maintain Bill-wise </a:t>
            </a:r>
            <a:r>
              <a:rPr lang="en-US" dirty="0"/>
              <a:t>details to </a:t>
            </a:r>
            <a:r>
              <a:rPr lang="en-US" b="1" dirty="0"/>
              <a:t>Yes</a:t>
            </a:r>
            <a:r>
              <a:rPr lang="en-US" dirty="0"/>
              <a:t> in </a:t>
            </a:r>
            <a:r>
              <a:rPr lang="en-US" b="1" dirty="0"/>
              <a:t>F11: Features</a:t>
            </a:r>
            <a:r>
              <a:rPr lang="en-US" dirty="0"/>
              <a:t> &gt; </a:t>
            </a:r>
            <a:r>
              <a:rPr lang="en-US" b="1" dirty="0"/>
              <a:t>F1: Accounting Features</a:t>
            </a:r>
            <a:r>
              <a:rPr lang="en-US" dirty="0"/>
              <a:t>.</a:t>
            </a:r>
          </a:p>
        </p:txBody>
      </p:sp>
      <p:pic>
        <p:nvPicPr>
          <p:cNvPr id="30722" name="Picture 2"/>
          <p:cNvPicPr>
            <a:picLocks noChangeAspect="1" noChangeArrowheads="1"/>
          </p:cNvPicPr>
          <p:nvPr/>
        </p:nvPicPr>
        <p:blipFill>
          <a:blip r:embed="rId3"/>
          <a:srcRect/>
          <a:stretch>
            <a:fillRect/>
          </a:stretch>
        </p:blipFill>
        <p:spPr bwMode="auto">
          <a:xfrm>
            <a:off x="4038600" y="3991982"/>
            <a:ext cx="4867275" cy="2475494"/>
          </a:xfrm>
          <a:prstGeom prst="rect">
            <a:avLst/>
          </a:prstGeom>
          <a:noFill/>
          <a:ln w="9525">
            <a:noFill/>
            <a:miter lim="800000"/>
            <a:headEnd/>
            <a:tailEnd/>
          </a:ln>
          <a:effectLst/>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57200" y="533400"/>
            <a:ext cx="8001000" cy="1754326"/>
          </a:xfrm>
          <a:prstGeom prst="rect">
            <a:avLst/>
          </a:prstGeom>
        </p:spPr>
        <p:txBody>
          <a:bodyPr wrap="square">
            <a:spAutoFit/>
          </a:bodyPr>
          <a:lstStyle/>
          <a:p>
            <a:r>
              <a:rPr lang="en-US" dirty="0"/>
              <a:t>M</a:t>
            </a:r>
            <a:r>
              <a:rPr lang="en-US" dirty="0" smtClean="0"/>
              <a:t>aintained </a:t>
            </a:r>
            <a:r>
              <a:rPr lang="en-US" dirty="0"/>
              <a:t>Bill by Bill or Bill wise. Normally, this option is useful for Ledgers falling under Sundry Debtors &amp; Sundry Creditors. </a:t>
            </a:r>
            <a:endParaRPr lang="en-US" dirty="0" smtClean="0"/>
          </a:p>
          <a:p>
            <a:r>
              <a:rPr lang="en-US" dirty="0" smtClean="0"/>
              <a:t>If </a:t>
            </a:r>
            <a:r>
              <a:rPr lang="en-US" dirty="0"/>
              <a:t>you set this option to Yes, while entering the opening balance in the Opening Balance field at the end of Ledger Creation screen and press Enter, the Bill-wise Breakup screen of the Ledger created is displayed as shown.</a:t>
            </a:r>
          </a:p>
        </p:txBody>
      </p:sp>
      <p:pic>
        <p:nvPicPr>
          <p:cNvPr id="31746" name="Picture 2"/>
          <p:cNvPicPr>
            <a:picLocks noChangeAspect="1" noChangeArrowheads="1"/>
          </p:cNvPicPr>
          <p:nvPr/>
        </p:nvPicPr>
        <p:blipFill>
          <a:blip r:embed="rId2"/>
          <a:srcRect/>
          <a:stretch>
            <a:fillRect/>
          </a:stretch>
        </p:blipFill>
        <p:spPr bwMode="auto">
          <a:xfrm>
            <a:off x="914400" y="2427288"/>
            <a:ext cx="7391400" cy="2982912"/>
          </a:xfrm>
          <a:prstGeom prst="rect">
            <a:avLst/>
          </a:prstGeom>
          <a:noFill/>
          <a:ln w="9525">
            <a:noFill/>
            <a:miter lim="800000"/>
            <a:headEnd/>
            <a:tailEnd/>
          </a:ln>
          <a:effectLst/>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b="1" dirty="0" smtClean="0"/>
              <a:t>Advance : </a:t>
            </a:r>
            <a:r>
              <a:rPr lang="en-US" dirty="0" smtClean="0"/>
              <a:t>This method is used for payment without any previous due arisen to the party.</a:t>
            </a:r>
          </a:p>
          <a:p>
            <a:r>
              <a:rPr lang="en-US" b="1" dirty="0" smtClean="0"/>
              <a:t>Against Ref : </a:t>
            </a:r>
            <a:r>
              <a:rPr lang="en-US" dirty="0" smtClean="0"/>
              <a:t>Is used for adjustment against any existing dues.</a:t>
            </a:r>
          </a:p>
          <a:p>
            <a:r>
              <a:rPr lang="en-US" b="1" dirty="0" smtClean="0"/>
              <a:t>New Ref :  </a:t>
            </a:r>
            <a:r>
              <a:rPr lang="en-US" dirty="0" smtClean="0"/>
              <a:t>Is used for creating any dues.</a:t>
            </a:r>
          </a:p>
          <a:p>
            <a:r>
              <a:rPr lang="en-US" b="1" dirty="0" smtClean="0"/>
              <a:t>On Account :  </a:t>
            </a:r>
            <a:r>
              <a:rPr lang="en-US" dirty="0" smtClean="0"/>
              <a:t>For lump sum amount.</a:t>
            </a:r>
          </a:p>
          <a:p>
            <a:endParaRPr lang="en-US" dirty="0"/>
          </a:p>
        </p:txBody>
      </p:sp>
      <p:sp>
        <p:nvSpPr>
          <p:cNvPr id="3" name="Title 2"/>
          <p:cNvSpPr>
            <a:spLocks noGrp="1"/>
          </p:cNvSpPr>
          <p:nvPr>
            <p:ph type="title"/>
          </p:nvPr>
        </p:nvSpPr>
        <p:spPr/>
        <p:txBody>
          <a:bodyPr/>
          <a:lstStyle/>
          <a:p>
            <a:r>
              <a:rPr lang="en-US" dirty="0" smtClean="0"/>
              <a:t>TYPES OF BILL WISE DETAILS </a:t>
            </a:r>
            <a:endParaRPr lang="en-US" dirty="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TYPES OF BILL WISE DETAILS </a:t>
            </a:r>
            <a:endParaRPr lang="en-US" dirty="0"/>
          </a:p>
        </p:txBody>
      </p:sp>
      <p:sp>
        <p:nvSpPr>
          <p:cNvPr id="3" name="Content Placeholder 2"/>
          <p:cNvSpPr>
            <a:spLocks noGrp="1"/>
          </p:cNvSpPr>
          <p:nvPr>
            <p:ph idx="1"/>
          </p:nvPr>
        </p:nvSpPr>
        <p:spPr>
          <a:xfrm>
            <a:off x="457200" y="1143001"/>
            <a:ext cx="8229600" cy="4648200"/>
          </a:xfrm>
        </p:spPr>
        <p:txBody>
          <a:bodyPr>
            <a:normAutofit fontScale="40000" lnSpcReduction="20000"/>
          </a:bodyPr>
          <a:lstStyle/>
          <a:p>
            <a:r>
              <a:rPr lang="en-US" dirty="0" smtClean="0"/>
              <a:t>There are four types of bill wise detail.</a:t>
            </a:r>
          </a:p>
          <a:p>
            <a:pPr fontAlgn="t"/>
            <a:r>
              <a:rPr lang="en-US" dirty="0" smtClean="0"/>
              <a:t>New Reference</a:t>
            </a:r>
          </a:p>
          <a:p>
            <a:pPr fontAlgn="t"/>
            <a:r>
              <a:rPr lang="en-US" dirty="0" smtClean="0"/>
              <a:t>This is used at the time of passing sales and purchase entries which will later serve for Against reference entries to be passed under Sundry debtors and creditors ledger.</a:t>
            </a:r>
          </a:p>
          <a:p>
            <a:pPr fontAlgn="t"/>
            <a:r>
              <a:rPr lang="en-US" dirty="0" smtClean="0"/>
              <a:t>Against Reference</a:t>
            </a:r>
          </a:p>
          <a:p>
            <a:pPr fontAlgn="t"/>
            <a:r>
              <a:rPr lang="en-US" dirty="0" smtClean="0"/>
              <a:t>This reference is used when we pass receipt entries or payment entries against the references created at the time of passing of original entries such as sales and purchase.</a:t>
            </a:r>
          </a:p>
          <a:p>
            <a:r>
              <a:rPr lang="en-US" dirty="0" smtClean="0"/>
              <a:t>There are four types of bill wise detail.</a:t>
            </a:r>
          </a:p>
          <a:p>
            <a:pPr fontAlgn="t"/>
            <a:r>
              <a:rPr lang="en-US" dirty="0" smtClean="0"/>
              <a:t>New Reference</a:t>
            </a:r>
          </a:p>
          <a:p>
            <a:pPr fontAlgn="t"/>
            <a:r>
              <a:rPr lang="en-US" dirty="0" smtClean="0"/>
              <a:t>This is used at the time of passing sales and purchase entries which will later serve for Against reference entries to be passed under Sundry debtors and creditors ledger.</a:t>
            </a:r>
          </a:p>
          <a:p>
            <a:pPr fontAlgn="t"/>
            <a:r>
              <a:rPr lang="en-US" dirty="0" smtClean="0"/>
              <a:t>Against Reference</a:t>
            </a:r>
          </a:p>
          <a:p>
            <a:pPr fontAlgn="t"/>
            <a:r>
              <a:rPr lang="en-US" dirty="0" smtClean="0"/>
              <a:t>This reference is used when we pass receipt entries or payment entries against the references created at the time of passing of original entries such as sales and purchase.</a:t>
            </a:r>
          </a:p>
          <a:p>
            <a:pPr fontAlgn="t"/>
            <a:r>
              <a:rPr lang="en-US" dirty="0" smtClean="0"/>
              <a:t>Advance</a:t>
            </a:r>
          </a:p>
          <a:p>
            <a:pPr fontAlgn="t"/>
            <a:r>
              <a:rPr lang="en-US" dirty="0" smtClean="0"/>
              <a:t>This reference is used when any amount is received in advance for any services rendered or for any outward supplies of goods is made or when any amount is paid in advance for purchases to be made at the future date.</a:t>
            </a:r>
          </a:p>
          <a:p>
            <a:pPr fontAlgn="t"/>
            <a:r>
              <a:rPr lang="en-US" dirty="0" smtClean="0"/>
              <a:t>In other words, this type of bill wise detail is maintained where the nature of service or nature of product or terms of business demands advance receipts/ advance payments to be made and to track these when the business gets materialized at the time of raising of bill or invoice, these entries would serve as reference.</a:t>
            </a:r>
          </a:p>
          <a:p>
            <a:pPr fontAlgn="t"/>
            <a:r>
              <a:rPr lang="en-US" dirty="0" smtClean="0"/>
              <a:t>On Account</a:t>
            </a:r>
          </a:p>
          <a:p>
            <a:pPr fontAlgn="t"/>
            <a:r>
              <a:rPr lang="en-US" dirty="0" smtClean="0"/>
              <a:t>An interest receipt entry, interest payment entries uses these types of references. But apart from these, this type of reference is also used when we are unsure of as of against which bill the sum has been settled by the debtor.</a:t>
            </a:r>
          </a:p>
          <a:p>
            <a:pPr fontAlgn="t"/>
            <a:r>
              <a:rPr lang="en-US" dirty="0" smtClean="0"/>
              <a:t>So, all those types of entries are kept under this reference till the time it gets cleared as to which Invoice the sum relates to.</a:t>
            </a:r>
            <a:endParaRPr lang="en-US" dirty="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endParaRPr lang="en-US"/>
          </a:p>
        </p:txBody>
      </p:sp>
      <p:pic>
        <p:nvPicPr>
          <p:cNvPr id="36866" name="Picture 2"/>
          <p:cNvPicPr>
            <a:picLocks noGrp="1" noChangeAspect="1" noChangeArrowheads="1"/>
          </p:cNvPicPr>
          <p:nvPr>
            <p:ph idx="1"/>
          </p:nvPr>
        </p:nvPicPr>
        <p:blipFill>
          <a:blip r:embed="rId2"/>
          <a:srcRect/>
          <a:stretch>
            <a:fillRect/>
          </a:stretch>
        </p:blipFill>
        <p:spPr bwMode="auto">
          <a:xfrm>
            <a:off x="914400" y="1524000"/>
            <a:ext cx="7315200" cy="4091781"/>
          </a:xfrm>
          <a:prstGeom prst="rect">
            <a:avLst/>
          </a:prstGeom>
          <a:noFill/>
          <a:ln w="9525">
            <a:noFill/>
            <a:miter lim="800000"/>
            <a:headEnd/>
            <a:tailEnd/>
          </a:ln>
          <a:effectLst/>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endParaRPr lang="en-US"/>
          </a:p>
        </p:txBody>
      </p:sp>
      <p:pic>
        <p:nvPicPr>
          <p:cNvPr id="32771" name="Picture 3"/>
          <p:cNvPicPr>
            <a:picLocks noGrp="1" noChangeAspect="1" noChangeArrowheads="1"/>
          </p:cNvPicPr>
          <p:nvPr>
            <p:ph idx="1"/>
          </p:nvPr>
        </p:nvPicPr>
        <p:blipFill>
          <a:blip r:embed="rId2"/>
          <a:srcRect/>
          <a:stretch>
            <a:fillRect/>
          </a:stretch>
        </p:blipFill>
        <p:spPr bwMode="auto">
          <a:xfrm>
            <a:off x="1371600" y="1524000"/>
            <a:ext cx="6677025" cy="4343400"/>
          </a:xfrm>
          <a:prstGeom prst="rect">
            <a:avLst/>
          </a:prstGeom>
          <a:noFill/>
          <a:ln w="9525">
            <a:noFill/>
            <a:miter lim="800000"/>
            <a:headEnd/>
            <a:tailEnd/>
          </a:ln>
          <a:effectLst/>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US" dirty="0" smtClean="0"/>
              <a:t>Accounts receivable is a </a:t>
            </a:r>
            <a:r>
              <a:rPr lang="en-US" b="1" dirty="0" smtClean="0"/>
              <a:t>current asset</a:t>
            </a:r>
            <a:r>
              <a:rPr lang="en-US" dirty="0" smtClean="0"/>
              <a:t> account that keeps track of money that third parties owe to you. Again, these third parties can be banks, companies, or even people who borrowed money from you. One common example is the amount owed to you for goods sold or services your company provides to generate revenue.</a:t>
            </a:r>
            <a:endParaRPr lang="en-US" dirty="0"/>
          </a:p>
        </p:txBody>
      </p:sp>
      <p:sp>
        <p:nvSpPr>
          <p:cNvPr id="2" name="Title 1"/>
          <p:cNvSpPr>
            <a:spLocks noGrp="1"/>
          </p:cNvSpPr>
          <p:nvPr>
            <p:ph type="title"/>
          </p:nvPr>
        </p:nvSpPr>
        <p:spPr/>
        <p:txBody>
          <a:bodyPr/>
          <a:lstStyle/>
          <a:p>
            <a:r>
              <a:rPr lang="en-US" dirty="0" smtClean="0"/>
              <a:t>INTRODUCTION </a:t>
            </a:r>
            <a:endParaRPr lang="en-US"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endParaRPr lang="en-US"/>
          </a:p>
        </p:txBody>
      </p:sp>
      <p:pic>
        <p:nvPicPr>
          <p:cNvPr id="33795" name="Picture 3"/>
          <p:cNvPicPr>
            <a:picLocks noGrp="1" noChangeAspect="1" noChangeArrowheads="1"/>
          </p:cNvPicPr>
          <p:nvPr>
            <p:ph idx="1"/>
          </p:nvPr>
        </p:nvPicPr>
        <p:blipFill>
          <a:blip r:embed="rId2"/>
          <a:srcRect/>
          <a:stretch>
            <a:fillRect/>
          </a:stretch>
        </p:blipFill>
        <p:spPr bwMode="auto">
          <a:xfrm>
            <a:off x="457200" y="1748701"/>
            <a:ext cx="7924800" cy="4150468"/>
          </a:xfrm>
          <a:prstGeom prst="rect">
            <a:avLst/>
          </a:prstGeom>
          <a:noFill/>
          <a:ln w="9525">
            <a:noFill/>
            <a:miter lim="800000"/>
            <a:headEnd/>
            <a:tailEnd/>
          </a:ln>
          <a:effectLst/>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endParaRPr lang="en-US"/>
          </a:p>
        </p:txBody>
      </p:sp>
      <p:pic>
        <p:nvPicPr>
          <p:cNvPr id="34818" name="Picture 2"/>
          <p:cNvPicPr>
            <a:picLocks noGrp="1" noChangeAspect="1" noChangeArrowheads="1"/>
          </p:cNvPicPr>
          <p:nvPr>
            <p:ph idx="1"/>
          </p:nvPr>
        </p:nvPicPr>
        <p:blipFill>
          <a:blip r:embed="rId2"/>
          <a:srcRect/>
          <a:stretch>
            <a:fillRect/>
          </a:stretch>
        </p:blipFill>
        <p:spPr bwMode="auto">
          <a:xfrm>
            <a:off x="1143000" y="1786731"/>
            <a:ext cx="6286500" cy="4080669"/>
          </a:xfrm>
          <a:prstGeom prst="rect">
            <a:avLst/>
          </a:prstGeom>
          <a:noFill/>
          <a:ln w="9525">
            <a:noFill/>
            <a:miter lim="800000"/>
            <a:headEnd/>
            <a:tailEnd/>
          </a:ln>
          <a:effectLst/>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endParaRPr lang="en-US"/>
          </a:p>
        </p:txBody>
      </p:sp>
      <p:pic>
        <p:nvPicPr>
          <p:cNvPr id="35842" name="Picture 2"/>
          <p:cNvPicPr>
            <a:picLocks noGrp="1" noChangeAspect="1" noChangeArrowheads="1"/>
          </p:cNvPicPr>
          <p:nvPr>
            <p:ph idx="1"/>
          </p:nvPr>
        </p:nvPicPr>
        <p:blipFill>
          <a:blip r:embed="rId2"/>
          <a:srcRect/>
          <a:stretch>
            <a:fillRect/>
          </a:stretch>
        </p:blipFill>
        <p:spPr bwMode="auto">
          <a:xfrm>
            <a:off x="457200" y="1496624"/>
            <a:ext cx="8229600" cy="4494990"/>
          </a:xfrm>
          <a:prstGeom prst="rect">
            <a:avLst/>
          </a:prstGeom>
          <a:noFill/>
          <a:ln w="9525">
            <a:noFill/>
            <a:miter lim="800000"/>
            <a:headEnd/>
            <a:tailEnd/>
          </a:ln>
          <a:effectLst/>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endParaRPr lang="en-US"/>
          </a:p>
        </p:txBody>
      </p:sp>
      <p:pic>
        <p:nvPicPr>
          <p:cNvPr id="37890" name="Picture 2"/>
          <p:cNvPicPr>
            <a:picLocks noGrp="1" noChangeAspect="1" noChangeArrowheads="1"/>
          </p:cNvPicPr>
          <p:nvPr>
            <p:ph idx="1"/>
          </p:nvPr>
        </p:nvPicPr>
        <p:blipFill>
          <a:blip r:embed="rId2"/>
          <a:srcRect/>
          <a:stretch>
            <a:fillRect/>
          </a:stretch>
        </p:blipFill>
        <p:spPr bwMode="auto">
          <a:xfrm>
            <a:off x="3886200" y="4038600"/>
            <a:ext cx="3867150" cy="2400300"/>
          </a:xfrm>
          <a:prstGeom prst="rect">
            <a:avLst/>
          </a:prstGeom>
          <a:noFill/>
          <a:ln w="9525">
            <a:noFill/>
            <a:miter lim="800000"/>
            <a:headEnd/>
            <a:tailEnd/>
          </a:ln>
          <a:effectLst/>
        </p:spPr>
      </p:pic>
      <p:sp>
        <p:nvSpPr>
          <p:cNvPr id="5" name="TextBox 4"/>
          <p:cNvSpPr txBox="1"/>
          <p:nvPr/>
        </p:nvSpPr>
        <p:spPr>
          <a:xfrm>
            <a:off x="609600" y="1676400"/>
            <a:ext cx="8077200" cy="646331"/>
          </a:xfrm>
          <a:prstGeom prst="rect">
            <a:avLst/>
          </a:prstGeom>
          <a:noFill/>
        </p:spPr>
        <p:txBody>
          <a:bodyPr wrap="square" rtlCol="0">
            <a:spAutoFit/>
          </a:bodyPr>
          <a:lstStyle/>
          <a:p>
            <a:r>
              <a:rPr lang="en-US" dirty="0"/>
              <a:t>To change the current period, Go to </a:t>
            </a:r>
            <a:r>
              <a:rPr lang="en-US" b="1" dirty="0"/>
              <a:t>Gateway of Tally</a:t>
            </a:r>
            <a:r>
              <a:rPr lang="en-US" dirty="0"/>
              <a:t> &gt; click </a:t>
            </a:r>
            <a:r>
              <a:rPr lang="en-US" b="1" dirty="0"/>
              <a:t>F2: Period</a:t>
            </a:r>
            <a:r>
              <a:rPr lang="en-US" dirty="0"/>
              <a:t> and enter the dates.</a:t>
            </a: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4294967295"/>
          </p:nvPr>
        </p:nvSpPr>
        <p:spPr>
          <a:xfrm>
            <a:off x="0" y="1481138"/>
            <a:ext cx="8229600" cy="4525962"/>
          </a:xfrm>
        </p:spPr>
        <p:txBody>
          <a:bodyPr>
            <a:normAutofit fontScale="70000" lnSpcReduction="20000"/>
          </a:bodyPr>
          <a:lstStyle/>
          <a:p>
            <a:pPr algn="ctr"/>
            <a:r>
              <a:rPr lang="en-US" sz="4000" dirty="0" smtClean="0"/>
              <a:t>Splitting company data</a:t>
            </a:r>
          </a:p>
          <a:p>
            <a:r>
              <a:rPr lang="en-US" dirty="0" smtClean="0"/>
              <a:t>If you choose to separate your previous financial year into a different company, split company data will be helpful. Ideally, it is performed when the closure activities, such as analysis, audits, all adjustments, etc., in books of the previous financial year, are completed.</a:t>
            </a:r>
          </a:p>
          <a:p>
            <a:r>
              <a:rPr lang="en-US" dirty="0" smtClean="0"/>
              <a:t>To ensure the split activity is smooth, you need to perform the data verification process before splitting. This automatically detects possible errors in the data.</a:t>
            </a:r>
          </a:p>
          <a:p>
            <a:r>
              <a:rPr lang="en-US" dirty="0" smtClean="0"/>
              <a:t>Click on '</a:t>
            </a:r>
            <a:r>
              <a:rPr lang="en-US" b="1" dirty="0" smtClean="0"/>
              <a:t>Data</a:t>
            </a:r>
            <a:r>
              <a:rPr lang="en-US" dirty="0" smtClean="0"/>
              <a:t>' available in the top menu&gt; </a:t>
            </a:r>
            <a:r>
              <a:rPr lang="en-US" b="1" dirty="0" smtClean="0"/>
              <a:t>Split</a:t>
            </a:r>
            <a:r>
              <a:rPr lang="en-US" dirty="0" smtClean="0"/>
              <a:t> &gt; </a:t>
            </a:r>
            <a:r>
              <a:rPr lang="en-US" b="1" dirty="0" smtClean="0"/>
              <a:t>Verify Data</a:t>
            </a:r>
            <a:endParaRPr lang="en-US" dirty="0" smtClean="0"/>
          </a:p>
          <a:p>
            <a:r>
              <a:rPr lang="en-US" dirty="0" smtClean="0"/>
              <a:t>Select the company you want to split</a:t>
            </a:r>
          </a:p>
          <a:p>
            <a:r>
              <a:rPr lang="en-US" dirty="0" smtClean="0"/>
              <a:t>If there are any errors, the list will be shown for you to correct it</a:t>
            </a:r>
          </a:p>
          <a:p>
            <a:r>
              <a:rPr lang="en-US" dirty="0" smtClean="0"/>
              <a:t>To split the company data, again click on '</a:t>
            </a:r>
            <a:r>
              <a:rPr lang="en-US" b="1" dirty="0" smtClean="0"/>
              <a:t>Data</a:t>
            </a:r>
            <a:r>
              <a:rPr lang="en-US" dirty="0" smtClean="0"/>
              <a:t>' available in the top menu &gt;</a:t>
            </a:r>
            <a:r>
              <a:rPr lang="en-US" b="1" dirty="0" smtClean="0"/>
              <a:t>Split </a:t>
            </a:r>
            <a:r>
              <a:rPr lang="en-US" dirty="0" smtClean="0"/>
              <a:t>&gt; </a:t>
            </a:r>
            <a:r>
              <a:rPr lang="en-US" b="1" dirty="0" smtClean="0"/>
              <a:t>Split Data</a:t>
            </a:r>
            <a:r>
              <a:rPr lang="en-US" dirty="0" smtClean="0"/>
              <a:t> &gt;</a:t>
            </a:r>
            <a:r>
              <a:rPr lang="en-US" b="1" dirty="0" smtClean="0"/>
              <a:t>Select Company. </a:t>
            </a:r>
            <a:r>
              <a:rPr lang="en-US" dirty="0" smtClean="0"/>
              <a:t>Once you’ve selected the company, enter the date in the </a:t>
            </a:r>
            <a:r>
              <a:rPr lang="en-US" b="1" dirty="0" smtClean="0"/>
              <a:t>Split From</a:t>
            </a:r>
            <a:r>
              <a:rPr lang="en-US" dirty="0" smtClean="0"/>
              <a:t> field (Ideally, the new financial year date) and press </a:t>
            </a:r>
            <a:r>
              <a:rPr lang="en-US" b="1" dirty="0" smtClean="0"/>
              <a:t>Enter</a:t>
            </a:r>
            <a:r>
              <a:rPr lang="en-US" dirty="0" smtClean="0"/>
              <a:t>.</a:t>
            </a:r>
          </a:p>
          <a:p>
            <a:endParaRPr lang="en-US" dirty="0"/>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8914" name="Picture 2" descr="split company data in TallyPrime"/>
          <p:cNvPicPr>
            <a:picLocks noChangeAspect="1" noChangeArrowheads="1"/>
          </p:cNvPicPr>
          <p:nvPr/>
        </p:nvPicPr>
        <p:blipFill>
          <a:blip r:embed="rId2"/>
          <a:srcRect/>
          <a:stretch>
            <a:fillRect/>
          </a:stretch>
        </p:blipFill>
        <p:spPr bwMode="auto">
          <a:xfrm>
            <a:off x="304800" y="685800"/>
            <a:ext cx="8629650" cy="4543425"/>
          </a:xfrm>
          <a:prstGeom prst="rect">
            <a:avLst/>
          </a:prstGeom>
          <a:noFill/>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Accounts payable is a </a:t>
            </a:r>
            <a:r>
              <a:rPr lang="en-US" b="1" dirty="0" smtClean="0"/>
              <a:t>current liability</a:t>
            </a:r>
            <a:r>
              <a:rPr lang="en-US" dirty="0" smtClean="0"/>
              <a:t> account that keeps track of money that you owe to any third party. The third parties can be banks, companies, or even someone who you borrowed money from. One common example of accounts payable are purchases made for goods or services from other companies. Depending on the terms for repayment, the amounts are typically due immediately or within a short period of time.</a:t>
            </a:r>
            <a:endParaRPr lang="en-US" dirty="0"/>
          </a:p>
        </p:txBody>
      </p:sp>
      <p:sp>
        <p:nvSpPr>
          <p:cNvPr id="3" name="Title 2"/>
          <p:cNvSpPr>
            <a:spLocks noGrp="1"/>
          </p:cNvSpPr>
          <p:nvPr>
            <p:ph type="title"/>
          </p:nvPr>
        </p:nvSpPr>
        <p:spPr/>
        <p:txBody>
          <a:bodyPr/>
          <a:lstStyle/>
          <a:p>
            <a:endParaRPr lang="en-US"/>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t is important to note the significance of balancing your assets and liabilities and </a:t>
            </a:r>
            <a:r>
              <a:rPr lang="en-US" dirty="0" smtClean="0">
                <a:hlinkClick r:id="rId2"/>
              </a:rPr>
              <a:t>stockholders’ equity</a:t>
            </a:r>
            <a:r>
              <a:rPr lang="en-US" dirty="0" smtClean="0"/>
              <a:t> in accounting. The significance of the balance can be explained by the basic accounting equation: </a:t>
            </a:r>
            <a:r>
              <a:rPr lang="en-US" dirty="0" smtClean="0">
                <a:hlinkClick r:id="rId3"/>
              </a:rPr>
              <a:t>Assets</a:t>
            </a:r>
            <a:r>
              <a:rPr lang="en-US" dirty="0" smtClean="0"/>
              <a:t> = Liabilities + Stockholders’ Equity. One can also rearrange the equation to better suit their preferences.</a:t>
            </a:r>
            <a:endParaRPr lang="en-US" dirty="0"/>
          </a:p>
        </p:txBody>
      </p:sp>
      <p:sp>
        <p:nvSpPr>
          <p:cNvPr id="3" name="Title 2"/>
          <p:cNvSpPr>
            <a:spLocks noGrp="1"/>
          </p:cNvSpPr>
          <p:nvPr>
            <p:ph type="title"/>
          </p:nvPr>
        </p:nvSpPr>
        <p:spPr/>
        <p:txBody>
          <a:bodyPr/>
          <a:lstStyle/>
          <a:p>
            <a:endParaRPr lang="en-US"/>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endParaRPr lang="en-US"/>
          </a:p>
        </p:txBody>
      </p:sp>
      <p:pic>
        <p:nvPicPr>
          <p:cNvPr id="3075" name="Picture 3"/>
          <p:cNvPicPr>
            <a:picLocks noGrp="1" noChangeAspect="1" noChangeArrowheads="1"/>
          </p:cNvPicPr>
          <p:nvPr>
            <p:ph idx="1"/>
          </p:nvPr>
        </p:nvPicPr>
        <p:blipFill>
          <a:blip r:embed="rId2"/>
          <a:srcRect/>
          <a:stretch>
            <a:fillRect/>
          </a:stretch>
        </p:blipFill>
        <p:spPr bwMode="auto">
          <a:xfrm>
            <a:off x="433907" y="304800"/>
            <a:ext cx="8048106" cy="5453857"/>
          </a:xfrm>
          <a:prstGeom prst="rect">
            <a:avLst/>
          </a:prstGeom>
          <a:noFill/>
          <a:ln w="9525">
            <a:noFill/>
            <a:miter lim="800000"/>
            <a:headEnd/>
            <a:tailEnd/>
          </a:ln>
          <a:effectLst/>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endParaRPr lang="en-US"/>
          </a:p>
        </p:txBody>
      </p:sp>
      <p:pic>
        <p:nvPicPr>
          <p:cNvPr id="4098" name="Picture 2"/>
          <p:cNvPicPr>
            <a:picLocks noGrp="1" noChangeAspect="1" noChangeArrowheads="1"/>
          </p:cNvPicPr>
          <p:nvPr>
            <p:ph idx="1"/>
          </p:nvPr>
        </p:nvPicPr>
        <p:blipFill>
          <a:blip r:embed="rId2"/>
          <a:srcRect/>
          <a:stretch>
            <a:fillRect/>
          </a:stretch>
        </p:blipFill>
        <p:spPr bwMode="auto">
          <a:xfrm>
            <a:off x="609600" y="1600200"/>
            <a:ext cx="7772400" cy="3962400"/>
          </a:xfrm>
          <a:prstGeom prst="rect">
            <a:avLst/>
          </a:prstGeom>
          <a:noFill/>
          <a:ln w="9525">
            <a:noFill/>
            <a:miter lim="800000"/>
            <a:headEnd/>
            <a:tailEnd/>
          </a:ln>
          <a:effectLst/>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endParaRPr lang="en-US"/>
          </a:p>
        </p:txBody>
      </p:sp>
      <p:pic>
        <p:nvPicPr>
          <p:cNvPr id="1026" name="Picture 2"/>
          <p:cNvPicPr>
            <a:picLocks noGrp="1" noChangeAspect="1" noChangeArrowheads="1"/>
          </p:cNvPicPr>
          <p:nvPr>
            <p:ph idx="1"/>
          </p:nvPr>
        </p:nvPicPr>
        <p:blipFill>
          <a:blip r:embed="rId2"/>
          <a:srcRect/>
          <a:stretch>
            <a:fillRect/>
          </a:stretch>
        </p:blipFill>
        <p:spPr bwMode="auto">
          <a:xfrm>
            <a:off x="381000" y="2209800"/>
            <a:ext cx="8229600" cy="3309689"/>
          </a:xfrm>
          <a:prstGeom prst="rect">
            <a:avLst/>
          </a:prstGeom>
          <a:noFill/>
          <a:ln w="9525">
            <a:noFill/>
            <a:miter lim="800000"/>
            <a:headEnd/>
            <a:tailEnd/>
          </a:ln>
          <a:effectLst/>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endParaRPr lang="en-US"/>
          </a:p>
        </p:txBody>
      </p:sp>
      <p:pic>
        <p:nvPicPr>
          <p:cNvPr id="2050" name="Picture 2"/>
          <p:cNvPicPr>
            <a:picLocks noGrp="1" noChangeAspect="1" noChangeArrowheads="1"/>
          </p:cNvPicPr>
          <p:nvPr>
            <p:ph idx="1"/>
          </p:nvPr>
        </p:nvPicPr>
        <p:blipFill>
          <a:blip r:embed="rId2"/>
          <a:srcRect/>
          <a:stretch>
            <a:fillRect/>
          </a:stretch>
        </p:blipFill>
        <p:spPr bwMode="auto">
          <a:xfrm>
            <a:off x="533400" y="0"/>
            <a:ext cx="8263270" cy="5867400"/>
          </a:xfrm>
          <a:prstGeom prst="rect">
            <a:avLst/>
          </a:prstGeom>
          <a:noFill/>
          <a:ln w="9525">
            <a:noFill/>
            <a:miter lim="800000"/>
            <a:headEnd/>
            <a:tailEnd/>
          </a:ln>
          <a:effectLst/>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295400"/>
            <a:ext cx="8229600" cy="4711891"/>
          </a:xfrm>
        </p:spPr>
        <p:txBody>
          <a:bodyPr>
            <a:normAutofit lnSpcReduction="10000"/>
          </a:bodyPr>
          <a:lstStyle/>
          <a:p>
            <a:r>
              <a:rPr lang="en-US" sz="2400" dirty="0" smtClean="0"/>
              <a:t>Tally provides a very useful option to maintain bill wise details. Every business man buy and sell goods on credit. So he has to maintain details of all the debtors and creditors from whom amount is due or to whom amount is payable.</a:t>
            </a:r>
          </a:p>
          <a:p>
            <a:r>
              <a:rPr lang="en-US" sz="2400" dirty="0" smtClean="0"/>
              <a:t>Bill wise details in tally. Erp9 is a function that helps  to track the details credit sales or credit purchases </a:t>
            </a:r>
          </a:p>
          <a:p>
            <a:r>
              <a:rPr lang="en-US" sz="2400" dirty="0" smtClean="0"/>
              <a:t>Bill details (sundry debtors / sundry creditors) of all receivable and payable of bills from the party ( for example, acceptance of Bill, Payment of Bill, Pending Bill, Overdue Bill, etc. ) you can use this option.</a:t>
            </a:r>
            <a:endParaRPr lang="en-US" sz="2400" dirty="0"/>
          </a:p>
        </p:txBody>
      </p:sp>
      <p:sp>
        <p:nvSpPr>
          <p:cNvPr id="3" name="Title 2"/>
          <p:cNvSpPr>
            <a:spLocks noGrp="1"/>
          </p:cNvSpPr>
          <p:nvPr>
            <p:ph type="title"/>
          </p:nvPr>
        </p:nvSpPr>
        <p:spPr/>
        <p:txBody>
          <a:bodyPr/>
          <a:lstStyle/>
          <a:p>
            <a:r>
              <a:rPr lang="en-US" dirty="0" smtClean="0"/>
              <a:t>BILL WISE DETAILS </a:t>
            </a:r>
            <a:endParaRPr lang="en-US" dirty="0"/>
          </a:p>
        </p:txBody>
      </p:sp>
    </p:spTree>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oncourse">
  <a:themeElements>
    <a:clrScheme name="Concours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fontScheme name="Concourse">
      <a:maj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ajorFont>
      <a:min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65000"/>
                <a:satMod val="300000"/>
              </a:schemeClr>
            </a:gs>
          </a:gsLst>
          <a:path path="circle">
            <a:fillToRect l="95000" t="-106500" r="5000" b="206500"/>
          </a:path>
        </a:gradFill>
        <a:blipFill>
          <a:blip xmlns:r="http://schemas.openxmlformats.org/officeDocument/2006/relationships" r:embed="rId1">
            <a:duotone>
              <a:schemeClr val="phClr">
                <a:shade val="60000"/>
                <a:satMod val="110000"/>
              </a:schemeClr>
              <a:schemeClr val="phClr">
                <a:tint val="95000"/>
              </a:schemeClr>
            </a:duotone>
          </a:blip>
          <a:tile tx="0" ty="0" sx="50000" sy="50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Concourse</Template>
  <TotalTime>113</TotalTime>
  <Words>814</Words>
  <Application>Microsoft Office PowerPoint</Application>
  <PresentationFormat>On-screen Show (4:3)</PresentationFormat>
  <Paragraphs>60</Paragraphs>
  <Slides>25</Slides>
  <Notes>0</Notes>
  <HiddenSlides>0</HiddenSlides>
  <MMClips>0</MMClips>
  <ScaleCrop>false</ScaleCrop>
  <HeadingPairs>
    <vt:vector size="4" baseType="variant">
      <vt:variant>
        <vt:lpstr>Theme</vt:lpstr>
      </vt:variant>
      <vt:variant>
        <vt:i4>1</vt:i4>
      </vt:variant>
      <vt:variant>
        <vt:lpstr>Slide Titles</vt:lpstr>
      </vt:variant>
      <vt:variant>
        <vt:i4>25</vt:i4>
      </vt:variant>
    </vt:vector>
  </HeadingPairs>
  <TitlesOfParts>
    <vt:vector size="26" baseType="lpstr">
      <vt:lpstr>Concourse</vt:lpstr>
      <vt:lpstr>ACCONTS RECEIVABLE  AND PAYABLE MANAGEMENT  </vt:lpstr>
      <vt:lpstr>INTRODUCTION </vt:lpstr>
      <vt:lpstr>PowerPoint Presentation</vt:lpstr>
      <vt:lpstr>PowerPoint Presentation</vt:lpstr>
      <vt:lpstr>PowerPoint Presentation</vt:lpstr>
      <vt:lpstr>PowerPoint Presentation</vt:lpstr>
      <vt:lpstr>PowerPoint Presentation</vt:lpstr>
      <vt:lpstr>PowerPoint Presentation</vt:lpstr>
      <vt:lpstr>BILL WISE DETAILS </vt:lpstr>
      <vt:lpstr> Sundry Creditors </vt:lpstr>
      <vt:lpstr>Sundry debtors </vt:lpstr>
      <vt:lpstr>CHANGING ACCOUNTING PERIOD </vt:lpstr>
      <vt:lpstr>PowerPoint Presentation</vt:lpstr>
      <vt:lpstr>PowerPoint Presentation</vt:lpstr>
      <vt:lpstr>PowerPoint Presentation</vt:lpstr>
      <vt:lpstr>TYPES OF BILL WISE DETAILS </vt:lpstr>
      <vt:lpstr>TYPES OF BILL WISE DETAILS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ACCONTS RECEIVABLE  AND PAYABLE MANAGEMENT</dc:title>
  <dc:creator>a</dc:creator>
  <cp:lastModifiedBy>dell</cp:lastModifiedBy>
  <cp:revision>7</cp:revision>
  <dcterms:created xsi:type="dcterms:W3CDTF">2023-12-23T06:18:24Z</dcterms:created>
  <dcterms:modified xsi:type="dcterms:W3CDTF">2024-02-14T06:35:20Z</dcterms:modified>
</cp:coreProperties>
</file>