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8" r:id="rId5"/>
    <p:sldId id="269" r:id="rId6"/>
    <p:sldId id="270" r:id="rId7"/>
    <p:sldId id="271" r:id="rId8"/>
    <p:sldId id="272" r:id="rId9"/>
    <p:sldId id="273" r:id="rId10"/>
    <p:sldId id="274" r:id="rId11"/>
    <p:sldId id="275" r:id="rId12"/>
    <p:sldId id="276" r:id="rId13"/>
    <p:sldId id="277" r:id="rId14"/>
    <p:sldId id="278" r:id="rId15"/>
    <p:sldId id="262" r:id="rId16"/>
    <p:sldId id="263" r:id="rId17"/>
    <p:sldId id="264" r:id="rId18"/>
    <p:sldId id="265" r:id="rId19"/>
    <p:sldId id="266"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06B4A3-4212-4E39-93DE-E053E8F69C28}"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6B4A3-4212-4E39-93DE-E053E8F69C28}"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6B4A3-4212-4E39-93DE-E053E8F69C28}"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6B4A3-4212-4E39-93DE-E053E8F69C28}"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06B4A3-4212-4E39-93DE-E053E8F69C28}"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06B4A3-4212-4E39-93DE-E053E8F69C28}"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06B4A3-4212-4E39-93DE-E053E8F69C28}" type="datetimeFigureOut">
              <a:rPr lang="en-US" smtClean="0"/>
              <a:pPr/>
              <a:t>2/14/2024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06B4A3-4212-4E39-93DE-E053E8F69C28}" type="datetimeFigureOut">
              <a:rPr lang="en-US" smtClean="0"/>
              <a:pPr/>
              <a:t>2/14/2024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6B4A3-4212-4E39-93DE-E053E8F69C28}" type="datetimeFigureOut">
              <a:rPr lang="en-US" smtClean="0"/>
              <a:pPr/>
              <a:t>2/14/2024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6B4A3-4212-4E39-93DE-E053E8F69C28}"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6B4A3-4212-4E39-93DE-E053E8F69C28}"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pPr/>
              <a:t>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7772400" cy="1470025"/>
          </a:xfrm>
        </p:spPr>
        <p:txBody>
          <a:bodyPr>
            <a:normAutofit fontScale="90000"/>
          </a:bodyPr>
          <a:lstStyle/>
          <a:p>
            <a:r>
              <a:rPr lang="en-US" dirty="0" smtClean="0"/>
              <a:t>     DIAGRAMMATIC AND GRAPHIC REPRESENTATION </a:t>
            </a:r>
            <a:br>
              <a:rPr lang="en-US" dirty="0" smtClean="0"/>
            </a:b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0&#10;10000&#10;20000&#10;30000&#10;40000&#10;50000&#10;60000&#10;2004-05 2005-06 2006-07 2007-08&#10;Law&#10;Science&#10;Art&#10;Answer: The suitable diagram is sub ..."/>
          <p:cNvPicPr>
            <a:picLocks noChangeAspect="1" noChangeArrowheads="1"/>
          </p:cNvPicPr>
          <p:nvPr/>
        </p:nvPicPr>
        <p:blipFill>
          <a:blip r:embed="rId2"/>
          <a:srcRect/>
          <a:stretch>
            <a:fillRect/>
          </a:stretch>
        </p:blipFill>
        <p:spPr bwMode="auto">
          <a:xfrm>
            <a:off x="0" y="0"/>
            <a:ext cx="9144000" cy="688881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4) Percentage Bar Diagrams&#10;Subdivided Bar Diagrams drawn on&#10;percentage basis are called Percentage Bar Diagrams.&#10;Here the ..."/>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xample: Draw a percentage compound bar chart for the&#10;following data showing the total population ( in lakhs ) in three&#10;co..."/>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Answer: Expressing the values in percentages&#10;Hint: To get the%, divide each figure of every column by&#10;the total of that co..."/>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0%&#10;10%&#10;20%&#10;30%&#10;40%&#10;50%&#10;60%&#10;70%&#10;80%&#10;90%&#10;100%&#10;A B C&#10;Elderly persons&#10;Middle aged men &amp;&#10;women&#10;Young men &amp; women&#10;Boys &amp; girls&#10;I..."/>
          <p:cNvPicPr>
            <a:picLocks noChangeAspect="1" noChangeArrowheads="1"/>
          </p:cNvPicPr>
          <p:nvPr/>
        </p:nvPicPr>
        <p:blipFill>
          <a:blip r:embed="rId2"/>
          <a:srcRect/>
          <a:stretch>
            <a:fillRect/>
          </a:stretch>
        </p:blipFill>
        <p:spPr bwMode="auto">
          <a:xfrm>
            <a:off x="-1" y="0"/>
            <a:ext cx="9134453"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Two dimensional diagram</a:t>
            </a:r>
            <a:endParaRPr lang="en-US" dirty="0"/>
          </a:p>
        </p:txBody>
      </p:sp>
      <p:pic>
        <p:nvPicPr>
          <p:cNvPr id="2050" name="Picture 2" descr="2. Two dimensional diagrams&#10;In two dimensional diagrams the magnitudes&#10;of the given observations are represented by the ar..."/>
          <p:cNvPicPr>
            <a:picLocks noChangeAspect="1" noChangeArrowheads="1"/>
          </p:cNvPicPr>
          <p:nvPr/>
        </p:nvPicPr>
        <p:blipFill>
          <a:blip r:embed="rId2"/>
          <a:srcRect/>
          <a:stretch>
            <a:fillRect/>
          </a:stretch>
        </p:blipFill>
        <p:spPr bwMode="auto">
          <a:xfrm>
            <a:off x="0" y="1066800"/>
            <a:ext cx="8839200" cy="5791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xample: Draw a pie diagram to represent the&#10;distributions of a certain blood group O among Gypsies,&#10;Indians &amp; Hungarian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ie diagram showing distribution of blood group O&#10;among Gypsies, Indians, and Hungarians out of a&#10;total of 1000 people.&#10;Gy..."/>
          <p:cNvPicPr>
            <a:picLocks noChangeAspect="1" noChangeArrowheads="1"/>
          </p:cNvPicPr>
          <p:nvPr/>
        </p:nvPicPr>
        <p:blipFill>
          <a:blip r:embed="rId2"/>
          <a:srcRect/>
          <a:stretch>
            <a:fillRect/>
          </a:stretch>
        </p:blipFill>
        <p:spPr bwMode="auto">
          <a:xfrm>
            <a:off x="0" y="381000"/>
            <a:ext cx="8458200" cy="6477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2. CARTOGRAMS&#10;7/28/2017fousimohd76&#10;19&#10; "/>
          <p:cNvPicPr>
            <a:picLocks noChangeAspect="1" noChangeArrowheads="1"/>
          </p:cNvPicPr>
          <p:nvPr/>
        </p:nvPicPr>
        <p:blipFill>
          <a:blip r:embed="rId2"/>
          <a:srcRect/>
          <a:stretch>
            <a:fillRect/>
          </a:stretch>
        </p:blipFill>
        <p:spPr bwMode="auto">
          <a:xfrm>
            <a:off x="533400" y="457200"/>
            <a:ext cx="8382000" cy="6096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3. PICTOGRAMS&#10;7/28/2017fousimohd76&#10;20&#10; "/>
          <p:cNvPicPr>
            <a:picLocks noChangeAspect="1" noChangeArrowheads="1"/>
          </p:cNvPicPr>
          <p:nvPr/>
        </p:nvPicPr>
        <p:blipFill>
          <a:blip r:embed="rId2"/>
          <a:srcRect/>
          <a:stretch>
            <a:fillRect/>
          </a:stretch>
        </p:blipFill>
        <p:spPr bwMode="auto">
          <a:xfrm>
            <a:off x="228600" y="457200"/>
            <a:ext cx="8382000" cy="5943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Presentation Diagrams and Graphs</a:t>
            </a:r>
            <a:br>
              <a:rPr lang="en-US" b="1" dirty="0"/>
            </a:br>
            <a:endParaRPr lang="en-US" dirty="0"/>
          </a:p>
        </p:txBody>
      </p:sp>
      <p:sp>
        <p:nvSpPr>
          <p:cNvPr id="4" name="Content Placeholder 3"/>
          <p:cNvSpPr>
            <a:spLocks noGrp="1"/>
          </p:cNvSpPr>
          <p:nvPr>
            <p:ph idx="1"/>
          </p:nvPr>
        </p:nvSpPr>
        <p:spPr/>
        <p:txBody>
          <a:bodyPr>
            <a:normAutofit fontScale="92500"/>
          </a:bodyPr>
          <a:lstStyle/>
          <a:p>
            <a:r>
              <a:rPr lang="en-US" dirty="0"/>
              <a:t>Diagrams and graphs are easy methods of understanding of data as they are a visual form of presentation of presentation of statistical data.</a:t>
            </a:r>
          </a:p>
          <a:p>
            <a:r>
              <a:rPr lang="en-US" dirty="0"/>
              <a:t>Diagrams and attractive and useful to find out the result. Data should be simplified before presenting in the diagram. Two or more sets of data can be compared with the help of diagrams. Diagrams provide moiré information than the table.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dvantages of diagrams&#10; It permits easy visualization.&#10; The data can be easily understood just by a glance&#10;over the gra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ypes of diagrams&#10;Diagrams can be classified as&#10;(1) Dimensional diagrams&#10;(2) Cartograms&#10;(3) Pictograms&#10;1. Dimensional dia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ost commonly used one dimensional diagrams are&#10;Bar diagrams.&#10;Bar Diagrams&#10;A basic form of diagrammatic representation is&#10;..."/>
          <p:cNvPicPr>
            <a:picLocks noChangeAspect="1" noChangeArrowheads="1"/>
          </p:cNvPicPr>
          <p:nvPr/>
        </p:nvPicPr>
        <p:blipFill>
          <a:blip r:embed="rId2"/>
          <a:srcRect/>
          <a:stretch>
            <a:fillRect/>
          </a:stretch>
        </p:blipFill>
        <p:spPr bwMode="auto">
          <a:xfrm>
            <a:off x="0" y="304800"/>
            <a:ext cx="9144000" cy="6324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ifferent types of Bar Diagrams&#10;The important types of Bar Diagrams are&#10;1) Simple Bar Diagrams&#10;2) Multiple Bar Diagrams&#10;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xample: Following table gives the birth rate per thousand of different countries&#10;over a period.&#10;ANSWER:&#10;0&#10;10&#10;20&#10;30&#10;40&#10;50&#10;..."/>
          <p:cNvPicPr>
            <a:picLocks noChangeAspect="1" noChangeArrowheads="1"/>
          </p:cNvPicPr>
          <p:nvPr/>
        </p:nvPicPr>
        <p:blipFill>
          <a:blip r:embed="rId2"/>
          <a:srcRect/>
          <a:stretch>
            <a:fillRect/>
          </a:stretch>
        </p:blipFill>
        <p:spPr bwMode="auto">
          <a:xfrm>
            <a:off x="0" y="0"/>
            <a:ext cx="9144000" cy="6553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2) Multiple Bar Diagrams:&#10;The technique of simple Bar Diagram can be extended to&#10;represent two or more sets of interrelat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nswer: The suitable diagram is Multiple Bar Diagram&#10;0&#10;20&#10;40&#10;60&#10;80&#10;100&#10;120&#10;140&#10;160&#10;180&#10;200&#10;Company A&#10;Company B&#10;7/28/2017fo..."/>
          <p:cNvPicPr>
            <a:picLocks noChangeAspect="1" noChangeArrowheads="1"/>
          </p:cNvPicPr>
          <p:nvPr/>
        </p:nvPicPr>
        <p:blipFill>
          <a:blip r:embed="rId2"/>
          <a:srcRect/>
          <a:stretch>
            <a:fillRect/>
          </a:stretch>
        </p:blipFill>
        <p:spPr bwMode="auto">
          <a:xfrm>
            <a:off x="0" y="228600"/>
            <a:ext cx="9144000" cy="6629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3) Sub Divided Bar Diagrams&#10;In these diagrams each bar represents not only&#10;the whole of magnitude but also the various 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TotalTime>
  <Words>80</Words>
  <Application>Microsoft Office PowerPoint</Application>
  <PresentationFormat>On-screen Show (4:3)</PresentationFormat>
  <Paragraphs>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DIAGRAMMATIC AND GRAPHIC REPRESENTATION   </vt:lpstr>
      <vt:lpstr>Presentation Diagrams and Graphs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dimensional diagram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DIAGRAMMATIC AND GRAPHIC REPRESENTATION</dc:title>
  <dc:creator>Dell UG 10</dc:creator>
  <cp:lastModifiedBy>dell</cp:lastModifiedBy>
  <cp:revision>6</cp:revision>
  <dcterms:created xsi:type="dcterms:W3CDTF">2021-04-28T08:57:37Z</dcterms:created>
  <dcterms:modified xsi:type="dcterms:W3CDTF">2024-02-14T07:43:37Z</dcterms:modified>
</cp:coreProperties>
</file>