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2" r:id="rId5"/>
    <p:sldId id="256" r:id="rId6"/>
    <p:sldId id="259" r:id="rId7"/>
    <p:sldId id="260" r:id="rId8"/>
    <p:sldId id="263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ease presentation |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he 5 most frequently asked questions about leasing | E-media, the Econocom  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Lease - Meaning, Renewal, Vs Rent, Example, Compon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Lease - Meaning, Renewal, Vs Rent, Example, Compon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867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ease financing(suman bisht) |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ease – meaning of the word and examples – Words in book revi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Leasing Process, Advantages and Disadvantages to lessor &amp; Less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6483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Process of leasing</a:t>
            </a:r>
            <a:endParaRPr lang="en-US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What is Lease? parties, types, advantages, disadvantages, comparison - The  Investors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What is Lease? parties, types, advantages, disadvantages, comparison - The  Investors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Advantages and disadvantages of leasing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madha</dc:creator>
  <cp:lastModifiedBy>dell</cp:lastModifiedBy>
  <cp:revision>2</cp:revision>
  <dcterms:created xsi:type="dcterms:W3CDTF">2006-08-16T00:00:00Z</dcterms:created>
  <dcterms:modified xsi:type="dcterms:W3CDTF">2024-02-14T07:05:02Z</dcterms:modified>
</cp:coreProperties>
</file>